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Poppins Bold" charset="1" panose="00000800000000000000"/>
      <p:regular r:id="rId19"/>
    </p:embeddedFont>
    <p:embeddedFont>
      <p:font typeface="Poppins" charset="1" panose="000005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png" Type="http://schemas.openxmlformats.org/officeDocument/2006/relationships/image"/><Relationship Id="rId17" Target="../media/image16.pn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7.png" Type="http://schemas.openxmlformats.org/officeDocument/2006/relationships/image"/><Relationship Id="rId5" Target="../media/image3.png" Type="http://schemas.openxmlformats.org/officeDocument/2006/relationships/image"/><Relationship Id="rId6" Target="http://my.goodthingsaustralia.org/s/gow-event-survey" TargetMode="External" Type="http://schemas.openxmlformats.org/officeDocument/2006/relationships/hyperlink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9.png" Type="http://schemas.openxmlformats.org/officeDocument/2006/relationships/image"/><Relationship Id="rId11" Target="../media/image40.png" Type="http://schemas.openxmlformats.org/officeDocument/2006/relationships/image"/><Relationship Id="rId12" Target="../media/image7.png" Type="http://schemas.openxmlformats.org/officeDocument/2006/relationships/image"/><Relationship Id="rId2" Target="../media/image15.png" Type="http://schemas.openxmlformats.org/officeDocument/2006/relationships/image"/><Relationship Id="rId3" Target="../media/image13.png" Type="http://schemas.openxmlformats.org/officeDocument/2006/relationships/image"/><Relationship Id="rId4" Target="../media/image34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8.jpeg" Type="http://schemas.openxmlformats.org/officeDocument/2006/relationships/image"/><Relationship Id="rId8" Target="../media/image16.png" Type="http://schemas.openxmlformats.org/officeDocument/2006/relationships/image"/><Relationship Id="rId9" Target="../media/image1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media/image28.svg" Type="http://schemas.openxmlformats.org/officeDocument/2006/relationships/image"/><Relationship Id="rId4" Target="../media/image29.png" Type="http://schemas.openxmlformats.org/officeDocument/2006/relationships/image"/><Relationship Id="rId5" Target="../media/image23.png" Type="http://schemas.openxmlformats.org/officeDocument/2006/relationships/image"/><Relationship Id="rId6" Target="../media/image24.svg" Type="http://schemas.openxmlformats.org/officeDocument/2006/relationships/image"/><Relationship Id="rId7" Target="https://beconnected.esafety.gov.au/topic-library/useful-apps/google-maps-rideshare-and-transport-apps" TargetMode="External" Type="http://schemas.openxmlformats.org/officeDocument/2006/relationships/hyperlink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png" Type="http://schemas.openxmlformats.org/officeDocument/2006/relationships/image"/><Relationship Id="rId11" Target="../media/image16.png" Type="http://schemas.openxmlformats.org/officeDocument/2006/relationships/image"/><Relationship Id="rId12" Target="../media/image15.png" Type="http://schemas.openxmlformats.org/officeDocument/2006/relationships/image"/><Relationship Id="rId13" Target="../media/image34.png" Type="http://schemas.openxmlformats.org/officeDocument/2006/relationships/image"/><Relationship Id="rId14" Target="../media/image4.png" Type="http://schemas.openxmlformats.org/officeDocument/2006/relationships/image"/><Relationship Id="rId15" Target="../media/image5.svg" Type="http://schemas.openxmlformats.org/officeDocument/2006/relationships/image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 descr="Image of happy senior woman and man looking at a device"/>
          <p:cNvSpPr/>
          <p:nvPr/>
        </p:nvSpPr>
        <p:spPr>
          <a:xfrm flipH="true" flipV="false" rot="0">
            <a:off x="0" y="578835"/>
            <a:ext cx="9764464" cy="9705877"/>
          </a:xfrm>
          <a:custGeom>
            <a:avLst/>
            <a:gdLst/>
            <a:ahLst/>
            <a:cxnLst/>
            <a:rect r="r" b="b" t="t" l="l"/>
            <a:pathLst>
              <a:path h="9705877" w="9764464">
                <a:moveTo>
                  <a:pt x="9764464" y="0"/>
                </a:moveTo>
                <a:lnTo>
                  <a:pt x="0" y="0"/>
                </a:lnTo>
                <a:lnTo>
                  <a:pt x="0" y="9705877"/>
                </a:lnTo>
                <a:lnTo>
                  <a:pt x="9764464" y="9705877"/>
                </a:lnTo>
                <a:lnTo>
                  <a:pt x="9764464" y="0"/>
                </a:lnTo>
                <a:close/>
              </a:path>
            </a:pathLst>
          </a:custGeom>
          <a:blipFill>
            <a:blip r:embed="rId2"/>
            <a:stretch>
              <a:fillRect l="-27484" t="0" r="-50515" b="-19308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260950" y="7750876"/>
            <a:ext cx="4515920" cy="2691771"/>
          </a:xfrm>
          <a:custGeom>
            <a:avLst/>
            <a:gdLst/>
            <a:ahLst/>
            <a:cxnLst/>
            <a:rect r="r" b="b" t="t" l="l"/>
            <a:pathLst>
              <a:path h="2691771" w="4515920">
                <a:moveTo>
                  <a:pt x="0" y="0"/>
                </a:moveTo>
                <a:lnTo>
                  <a:pt x="4515920" y="0"/>
                </a:lnTo>
                <a:lnTo>
                  <a:pt x="4515920" y="2691771"/>
                </a:lnTo>
                <a:lnTo>
                  <a:pt x="0" y="2691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43941" r="-370433" b="-2"/>
            </a:stretch>
          </a:blipFill>
        </p:spPr>
      </p:sp>
      <p:sp>
        <p:nvSpPr>
          <p:cNvPr name="Freeform 4" id="4" descr="Get Online Week logo"/>
          <p:cNvSpPr/>
          <p:nvPr/>
        </p:nvSpPr>
        <p:spPr>
          <a:xfrm flipH="false" flipV="false" rot="0">
            <a:off x="9144000" y="8042704"/>
            <a:ext cx="3201509" cy="1523096"/>
          </a:xfrm>
          <a:custGeom>
            <a:avLst/>
            <a:gdLst/>
            <a:ahLst/>
            <a:cxnLst/>
            <a:rect r="r" b="b" t="t" l="l"/>
            <a:pathLst>
              <a:path h="1523096" w="3201509">
                <a:moveTo>
                  <a:pt x="0" y="0"/>
                </a:moveTo>
                <a:lnTo>
                  <a:pt x="3201509" y="0"/>
                </a:lnTo>
                <a:lnTo>
                  <a:pt x="3201509" y="1523096"/>
                </a:lnTo>
                <a:lnTo>
                  <a:pt x="0" y="15230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8769233" y="4855444"/>
            <a:ext cx="7636350" cy="238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19"/>
              </a:lnSpc>
            </a:pPr>
            <a:r>
              <a:rPr lang="en-US" b="true" sz="7599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Morning tech and search</a:t>
            </a:r>
          </a:p>
        </p:txBody>
      </p:sp>
      <p:sp>
        <p:nvSpPr>
          <p:cNvPr name="Freeform 6" id="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91234" y="592434"/>
            <a:ext cx="257533" cy="257533"/>
          </a:xfrm>
          <a:custGeom>
            <a:avLst/>
            <a:gdLst/>
            <a:ahLst/>
            <a:cxnLst/>
            <a:rect r="r" b="b" t="t" l="l"/>
            <a:pathLst>
              <a:path h="257533" w="257533">
                <a:moveTo>
                  <a:pt x="0" y="0"/>
                </a:moveTo>
                <a:lnTo>
                  <a:pt x="257532" y="0"/>
                </a:lnTo>
                <a:lnTo>
                  <a:pt x="257532" y="257532"/>
                </a:lnTo>
                <a:lnTo>
                  <a:pt x="0" y="2575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705958" y="1769318"/>
            <a:ext cx="2126549" cy="2148472"/>
          </a:xfrm>
          <a:custGeom>
            <a:avLst/>
            <a:gdLst/>
            <a:ahLst/>
            <a:cxnLst/>
            <a:rect r="r" b="b" t="t" l="l"/>
            <a:pathLst>
              <a:path h="2148472" w="2126549">
                <a:moveTo>
                  <a:pt x="0" y="0"/>
                </a:moveTo>
                <a:lnTo>
                  <a:pt x="2126550" y="0"/>
                </a:lnTo>
                <a:lnTo>
                  <a:pt x="2126550" y="2148472"/>
                </a:lnTo>
                <a:lnTo>
                  <a:pt x="0" y="214847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2821089" y="1335931"/>
            <a:ext cx="1844460" cy="1876261"/>
          </a:xfrm>
          <a:custGeom>
            <a:avLst/>
            <a:gdLst/>
            <a:ahLst/>
            <a:cxnLst/>
            <a:rect r="r" b="b" t="t" l="l"/>
            <a:pathLst>
              <a:path h="1876261" w="1844460">
                <a:moveTo>
                  <a:pt x="0" y="0"/>
                </a:moveTo>
                <a:lnTo>
                  <a:pt x="1844460" y="0"/>
                </a:lnTo>
                <a:lnTo>
                  <a:pt x="1844460" y="1876261"/>
                </a:lnTo>
                <a:lnTo>
                  <a:pt x="0" y="18762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2700000">
            <a:off x="4220236" y="862887"/>
            <a:ext cx="821695" cy="835862"/>
          </a:xfrm>
          <a:custGeom>
            <a:avLst/>
            <a:gdLst/>
            <a:ahLst/>
            <a:cxnLst/>
            <a:rect r="r" b="b" t="t" l="l"/>
            <a:pathLst>
              <a:path h="835862" w="821695">
                <a:moveTo>
                  <a:pt x="0" y="0"/>
                </a:moveTo>
                <a:lnTo>
                  <a:pt x="821694" y="0"/>
                </a:lnTo>
                <a:lnTo>
                  <a:pt x="821694" y="835862"/>
                </a:lnTo>
                <a:lnTo>
                  <a:pt x="0" y="8358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173426" y="1450630"/>
            <a:ext cx="515388" cy="608127"/>
          </a:xfrm>
          <a:custGeom>
            <a:avLst/>
            <a:gdLst/>
            <a:ahLst/>
            <a:cxnLst/>
            <a:rect r="r" b="b" t="t" l="l"/>
            <a:pathLst>
              <a:path h="608127" w="515388">
                <a:moveTo>
                  <a:pt x="0" y="0"/>
                </a:moveTo>
                <a:lnTo>
                  <a:pt x="515388" y="0"/>
                </a:lnTo>
                <a:lnTo>
                  <a:pt x="515388" y="608127"/>
                </a:lnTo>
                <a:lnTo>
                  <a:pt x="0" y="6081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868774" y="-160628"/>
            <a:ext cx="1478926" cy="1478926"/>
          </a:xfrm>
          <a:custGeom>
            <a:avLst/>
            <a:gdLst/>
            <a:ahLst/>
            <a:cxnLst/>
            <a:rect r="r" b="b" t="t" l="l"/>
            <a:pathLst>
              <a:path h="1478926" w="1478926">
                <a:moveTo>
                  <a:pt x="0" y="0"/>
                </a:moveTo>
                <a:lnTo>
                  <a:pt x="1478925" y="0"/>
                </a:lnTo>
                <a:lnTo>
                  <a:pt x="1478925" y="1478925"/>
                </a:lnTo>
                <a:lnTo>
                  <a:pt x="0" y="147892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1624348" y="-1136735"/>
            <a:ext cx="2223992" cy="2262337"/>
          </a:xfrm>
          <a:custGeom>
            <a:avLst/>
            <a:gdLst/>
            <a:ahLst/>
            <a:cxnLst/>
            <a:rect r="r" b="b" t="t" l="l"/>
            <a:pathLst>
              <a:path h="2262337" w="2223992">
                <a:moveTo>
                  <a:pt x="2223992" y="0"/>
                </a:moveTo>
                <a:lnTo>
                  <a:pt x="0" y="0"/>
                </a:lnTo>
                <a:lnTo>
                  <a:pt x="0" y="2262337"/>
                </a:lnTo>
                <a:lnTo>
                  <a:pt x="2223992" y="2262337"/>
                </a:lnTo>
                <a:lnTo>
                  <a:pt x="2223992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3" id="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8029793" y="-529408"/>
            <a:ext cx="2270319" cy="2309462"/>
          </a:xfrm>
          <a:custGeom>
            <a:avLst/>
            <a:gdLst/>
            <a:ahLst/>
            <a:cxnLst/>
            <a:rect r="r" b="b" t="t" l="l"/>
            <a:pathLst>
              <a:path h="2309462" w="2270319">
                <a:moveTo>
                  <a:pt x="0" y="0"/>
                </a:moveTo>
                <a:lnTo>
                  <a:pt x="2270319" y="0"/>
                </a:lnTo>
                <a:lnTo>
                  <a:pt x="2270319" y="2309463"/>
                </a:lnTo>
                <a:lnTo>
                  <a:pt x="0" y="230946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4" id="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64859" y="-807756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5" id="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541849" y="-424453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6" id="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-1188939" y="875840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3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3" y="2345580"/>
                </a:lnTo>
                <a:lnTo>
                  <a:pt x="2305823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7" id="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5745671" y="1780055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3" y="0"/>
                </a:moveTo>
                <a:lnTo>
                  <a:pt x="0" y="0"/>
                </a:lnTo>
                <a:lnTo>
                  <a:pt x="0" y="2345579"/>
                </a:lnTo>
                <a:lnTo>
                  <a:pt x="2305823" y="2345579"/>
                </a:lnTo>
                <a:lnTo>
                  <a:pt x="2305823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8" id="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486888" y="5733241"/>
            <a:ext cx="1582455" cy="1609739"/>
          </a:xfrm>
          <a:custGeom>
            <a:avLst/>
            <a:gdLst/>
            <a:ahLst/>
            <a:cxnLst/>
            <a:rect r="r" b="b" t="t" l="l"/>
            <a:pathLst>
              <a:path h="1609739" w="1582455">
                <a:moveTo>
                  <a:pt x="0" y="0"/>
                </a:moveTo>
                <a:lnTo>
                  <a:pt x="1582455" y="0"/>
                </a:lnTo>
                <a:lnTo>
                  <a:pt x="1582455" y="1609739"/>
                </a:lnTo>
                <a:lnTo>
                  <a:pt x="0" y="160973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AutoShape 19" id="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true">
            <a:off x="13039242" y="8324281"/>
            <a:ext cx="0" cy="1241519"/>
          </a:xfrm>
          <a:prstGeom prst="line">
            <a:avLst/>
          </a:prstGeom>
          <a:ln cap="flat" w="19050">
            <a:solidFill>
              <a:srgbClr val="03126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20" id="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3848340" y="8198829"/>
            <a:ext cx="359323" cy="1529034"/>
          </a:xfrm>
          <a:custGeom>
            <a:avLst/>
            <a:gdLst/>
            <a:ahLst/>
            <a:cxnLst/>
            <a:rect r="r" b="b" t="t" l="l"/>
            <a:pathLst>
              <a:path h="1529034" w="359323">
                <a:moveTo>
                  <a:pt x="0" y="0"/>
                </a:moveTo>
                <a:lnTo>
                  <a:pt x="359323" y="0"/>
                </a:lnTo>
                <a:lnTo>
                  <a:pt x="359323" y="1529034"/>
                </a:lnTo>
                <a:lnTo>
                  <a:pt x="0" y="152903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5799024" y="8198829"/>
            <a:ext cx="359323" cy="1529034"/>
          </a:xfrm>
          <a:custGeom>
            <a:avLst/>
            <a:gdLst/>
            <a:ahLst/>
            <a:cxnLst/>
            <a:rect r="r" b="b" t="t" l="l"/>
            <a:pathLst>
              <a:path h="1529034" w="359323">
                <a:moveTo>
                  <a:pt x="359323" y="0"/>
                </a:moveTo>
                <a:lnTo>
                  <a:pt x="0" y="0"/>
                </a:lnTo>
                <a:lnTo>
                  <a:pt x="0" y="1529034"/>
                </a:lnTo>
                <a:lnTo>
                  <a:pt x="359323" y="1529034"/>
                </a:lnTo>
                <a:lnTo>
                  <a:pt x="359323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14347173" y="8395195"/>
            <a:ext cx="1312342" cy="1170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5"/>
              </a:lnSpc>
            </a:pPr>
            <a:r>
              <a:rPr lang="en-US" sz="2203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Add your logo here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1393729" y="4518904"/>
            <a:ext cx="5521460" cy="9519759"/>
          </a:xfrm>
          <a:custGeom>
            <a:avLst/>
            <a:gdLst/>
            <a:ahLst/>
            <a:cxnLst/>
            <a:rect r="r" b="b" t="t" l="l"/>
            <a:pathLst>
              <a:path h="9519759" w="5521460">
                <a:moveTo>
                  <a:pt x="0" y="0"/>
                </a:moveTo>
                <a:lnTo>
                  <a:pt x="5521460" y="0"/>
                </a:lnTo>
                <a:lnTo>
                  <a:pt x="5521460" y="9519759"/>
                </a:lnTo>
                <a:lnTo>
                  <a:pt x="0" y="95197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6777484" y="1446302"/>
            <a:ext cx="3868149" cy="3908027"/>
          </a:xfrm>
          <a:custGeom>
            <a:avLst/>
            <a:gdLst/>
            <a:ahLst/>
            <a:cxnLst/>
            <a:rect r="r" b="b" t="t" l="l"/>
            <a:pathLst>
              <a:path h="3908027" w="3868149">
                <a:moveTo>
                  <a:pt x="0" y="0"/>
                </a:moveTo>
                <a:lnTo>
                  <a:pt x="3868150" y="0"/>
                </a:lnTo>
                <a:lnTo>
                  <a:pt x="3868150" y="3908027"/>
                </a:lnTo>
                <a:lnTo>
                  <a:pt x="0" y="39080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267853" y="5287654"/>
            <a:ext cx="5752295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5"/>
              </a:lnSpc>
            </a:pPr>
            <a:r>
              <a:rPr lang="en-US" sz="7479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Questions?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06125" y="6642710"/>
            <a:ext cx="9075749" cy="565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6"/>
              </a:lnSpc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Share one thing that you have learnt today!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 descr="Image of happy senior woman and man looking at a device"/>
          <p:cNvSpPr/>
          <p:nvPr/>
        </p:nvSpPr>
        <p:spPr>
          <a:xfrm flipH="false" flipV="false" rot="0">
            <a:off x="9444699" y="2494890"/>
            <a:ext cx="8850472" cy="7792110"/>
          </a:xfrm>
          <a:custGeom>
            <a:avLst/>
            <a:gdLst/>
            <a:ahLst/>
            <a:cxnLst/>
            <a:rect r="r" b="b" t="t" l="l"/>
            <a:pathLst>
              <a:path h="7792110" w="8850472">
                <a:moveTo>
                  <a:pt x="0" y="0"/>
                </a:moveTo>
                <a:lnTo>
                  <a:pt x="8850472" y="0"/>
                </a:lnTo>
                <a:lnTo>
                  <a:pt x="8850472" y="7792110"/>
                </a:lnTo>
                <a:lnTo>
                  <a:pt x="0" y="77921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579" t="0" r="-34606" b="-2046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62025"/>
            <a:ext cx="9455643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5"/>
              </a:lnSpc>
            </a:pPr>
            <a:r>
              <a:rPr lang="en-US" sz="7479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Our next session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3016222"/>
            <a:ext cx="8115300" cy="2299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2"/>
              </a:lnSpc>
            </a:pPr>
            <a:r>
              <a:rPr lang="en-US" sz="4400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Topic:</a:t>
            </a: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l">
              <a:lnSpc>
                <a:spcPts val="6072"/>
              </a:lnSpc>
            </a:pPr>
            <a:r>
              <a:rPr lang="en-US" sz="4400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Time: </a:t>
            </a:r>
          </a:p>
          <a:p>
            <a:pPr algn="l">
              <a:lnSpc>
                <a:spcPts val="6072"/>
              </a:lnSpc>
            </a:pPr>
            <a:r>
              <a:rPr lang="en-US" b="true" sz="44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Date:</a:t>
            </a: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434770" y="3946396"/>
            <a:ext cx="9120644" cy="3061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49954" indent="-474977" lvl="1">
              <a:lnSpc>
                <a:spcPts val="6071"/>
              </a:lnSpc>
              <a:buFont typeface="Arial"/>
              <a:buChar char="•"/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Help Good Things know the impact of Get Online Week</a:t>
            </a:r>
          </a:p>
          <a:p>
            <a:pPr algn="l" marL="949954" indent="-474977" lvl="1">
              <a:lnSpc>
                <a:spcPts val="6071"/>
              </a:lnSpc>
              <a:buFont typeface="Arial"/>
              <a:buChar char="•"/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Scan the QR code or go to this website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32369" y="1662719"/>
            <a:ext cx="8661749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65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Share your feedback</a:t>
            </a:r>
          </a:p>
        </p:txBody>
      </p:sp>
      <p:sp>
        <p:nvSpPr>
          <p:cNvPr name="Freeform 6" id="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0137760" y="1259023"/>
            <a:ext cx="7768952" cy="7768952"/>
          </a:xfrm>
          <a:prstGeom prst="rect">
            <a:avLst/>
          </a:prstGeom>
        </p:spPr>
      </p:pic>
      <p:sp>
        <p:nvSpPr>
          <p:cNvPr name="Freeform 8" id="8" descr="Get Online Week logo"/>
          <p:cNvSpPr/>
          <p:nvPr/>
        </p:nvSpPr>
        <p:spPr>
          <a:xfrm flipH="false" flipV="false" rot="0">
            <a:off x="434770" y="8496752"/>
            <a:ext cx="3201509" cy="1523096"/>
          </a:xfrm>
          <a:custGeom>
            <a:avLst/>
            <a:gdLst/>
            <a:ahLst/>
            <a:cxnLst/>
            <a:rect r="r" b="b" t="t" l="l"/>
            <a:pathLst>
              <a:path h="1523096" w="3201509">
                <a:moveTo>
                  <a:pt x="0" y="0"/>
                </a:moveTo>
                <a:lnTo>
                  <a:pt x="3201508" y="0"/>
                </a:lnTo>
                <a:lnTo>
                  <a:pt x="3201508" y="1523096"/>
                </a:lnTo>
                <a:lnTo>
                  <a:pt x="0" y="15230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21766" y="7170038"/>
            <a:ext cx="9082954" cy="584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b="true" sz="27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  <a:hlinkClick r:id="rId6" tooltip="http://my.goodthingsaustralia.org/s/gow-event-survey"/>
              </a:rPr>
              <a:t>my.goodthingsaustralia.org/s/gow-event-survey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695755" y="-716364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3389931" y="1215486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4" y="2345580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0361439" y="-25688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9" y="0"/>
                </a:lnTo>
                <a:lnTo>
                  <a:pt x="1461039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2498753" y="1081455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7" y="0"/>
                </a:lnTo>
                <a:lnTo>
                  <a:pt x="460567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841707" y="3695418"/>
            <a:ext cx="14841050" cy="2451210"/>
            <a:chOff x="0" y="0"/>
            <a:chExt cx="19788067" cy="326827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9788065" cy="3268283"/>
            </a:xfrm>
            <a:custGeom>
              <a:avLst/>
              <a:gdLst/>
              <a:ahLst/>
              <a:cxnLst/>
              <a:rect r="r" b="b" t="t" l="l"/>
              <a:pathLst>
                <a:path h="3268283" w="19788065">
                  <a:moveTo>
                    <a:pt x="0" y="0"/>
                  </a:moveTo>
                  <a:lnTo>
                    <a:pt x="19788065" y="0"/>
                  </a:lnTo>
                  <a:lnTo>
                    <a:pt x="19788065" y="3268283"/>
                  </a:lnTo>
                  <a:lnTo>
                    <a:pt x="0" y="3268283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l="0" t="-40547" r="26509" b="-32852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0"/>
              <a:ext cx="19788067" cy="336352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1519"/>
                </a:lnSpc>
              </a:pPr>
              <a:r>
                <a:rPr lang="en-US" b="true" sz="9600">
                  <a:solidFill>
                    <a:srgbClr val="0312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Learn more good things 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5115724" y="5810092"/>
            <a:ext cx="9082954" cy="960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www.goodthingsaustralia.org</a:t>
            </a:r>
          </a:p>
        </p:txBody>
      </p:sp>
      <p:sp>
        <p:nvSpPr>
          <p:cNvPr name="Freeform 10" id="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148219" y="-1080203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1" id="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680344" y="1003862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2" id="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3876425" y="1215486"/>
            <a:ext cx="1862183" cy="1894289"/>
          </a:xfrm>
          <a:custGeom>
            <a:avLst/>
            <a:gdLst/>
            <a:ahLst/>
            <a:cxnLst/>
            <a:rect r="r" b="b" t="t" l="l"/>
            <a:pathLst>
              <a:path h="1894289" w="1862183">
                <a:moveTo>
                  <a:pt x="1862182" y="0"/>
                </a:moveTo>
                <a:lnTo>
                  <a:pt x="0" y="0"/>
                </a:lnTo>
                <a:lnTo>
                  <a:pt x="0" y="1894290"/>
                </a:lnTo>
                <a:lnTo>
                  <a:pt x="1862182" y="1894290"/>
                </a:lnTo>
                <a:lnTo>
                  <a:pt x="1862182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3" id="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68719" y="896565"/>
            <a:ext cx="2270319" cy="2309462"/>
          </a:xfrm>
          <a:custGeom>
            <a:avLst/>
            <a:gdLst/>
            <a:ahLst/>
            <a:cxnLst/>
            <a:rect r="r" b="b" t="t" l="l"/>
            <a:pathLst>
              <a:path h="2309462" w="2270319">
                <a:moveTo>
                  <a:pt x="0" y="0"/>
                </a:moveTo>
                <a:lnTo>
                  <a:pt x="2270319" y="0"/>
                </a:lnTo>
                <a:lnTo>
                  <a:pt x="2270319" y="2309463"/>
                </a:lnTo>
                <a:lnTo>
                  <a:pt x="0" y="23094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4" id="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01725" y="-1437239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8" y="0"/>
                </a:lnTo>
                <a:lnTo>
                  <a:pt x="1461038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5" id="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3646141" y="256859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7" y="0"/>
                </a:lnTo>
                <a:lnTo>
                  <a:pt x="460567" y="460568"/>
                </a:lnTo>
                <a:lnTo>
                  <a:pt x="0" y="4605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 descr="Be Connected logo"/>
          <p:cNvSpPr/>
          <p:nvPr/>
        </p:nvSpPr>
        <p:spPr>
          <a:xfrm flipH="false" flipV="false" rot="0">
            <a:off x="9261086" y="8941794"/>
            <a:ext cx="3516736" cy="633012"/>
          </a:xfrm>
          <a:custGeom>
            <a:avLst/>
            <a:gdLst/>
            <a:ahLst/>
            <a:cxnLst/>
            <a:rect r="r" b="b" t="t" l="l"/>
            <a:pathLst>
              <a:path h="633012" w="3516736">
                <a:moveTo>
                  <a:pt x="0" y="0"/>
                </a:moveTo>
                <a:lnTo>
                  <a:pt x="3516736" y="0"/>
                </a:lnTo>
                <a:lnTo>
                  <a:pt x="3516736" y="633012"/>
                </a:lnTo>
                <a:lnTo>
                  <a:pt x="0" y="6330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AutoShape 17" id="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>
            <a:off x="13327808" y="8546056"/>
            <a:ext cx="0" cy="1424487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8" id="18" descr="Good Things logo"/>
          <p:cNvSpPr/>
          <p:nvPr/>
        </p:nvSpPr>
        <p:spPr>
          <a:xfrm flipH="false" flipV="false" rot="0">
            <a:off x="13877795" y="8861855"/>
            <a:ext cx="4045724" cy="792891"/>
          </a:xfrm>
          <a:custGeom>
            <a:avLst/>
            <a:gdLst/>
            <a:ahLst/>
            <a:cxnLst/>
            <a:rect r="r" b="b" t="t" l="l"/>
            <a:pathLst>
              <a:path h="792891" w="4045724">
                <a:moveTo>
                  <a:pt x="0" y="0"/>
                </a:moveTo>
                <a:lnTo>
                  <a:pt x="4045724" y="0"/>
                </a:lnTo>
                <a:lnTo>
                  <a:pt x="4045724" y="792890"/>
                </a:lnTo>
                <a:lnTo>
                  <a:pt x="0" y="79289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9" id="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463529" y="8256048"/>
            <a:ext cx="1844460" cy="1876261"/>
          </a:xfrm>
          <a:custGeom>
            <a:avLst/>
            <a:gdLst/>
            <a:ahLst/>
            <a:cxnLst/>
            <a:rect r="r" b="b" t="t" l="l"/>
            <a:pathLst>
              <a:path h="1876261" w="1844460">
                <a:moveTo>
                  <a:pt x="0" y="0"/>
                </a:moveTo>
                <a:lnTo>
                  <a:pt x="1844460" y="0"/>
                </a:lnTo>
                <a:lnTo>
                  <a:pt x="1844460" y="1876260"/>
                </a:lnTo>
                <a:lnTo>
                  <a:pt x="0" y="187626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20" id="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952238" y="6436673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9" y="0"/>
                </a:lnTo>
                <a:lnTo>
                  <a:pt x="1461039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1" id="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36057" y="6650488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22" id="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01725" y="9194178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7" y="0"/>
                </a:lnTo>
                <a:lnTo>
                  <a:pt x="460567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5148219" y="6608288"/>
            <a:ext cx="9082954" cy="960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beconnected.esafety.gov.au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11425" y="691525"/>
            <a:ext cx="16218151" cy="1019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b="true" sz="5040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Acknowledgement of Country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11425" y="2441200"/>
            <a:ext cx="9342749" cy="6603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2"/>
              </a:lnSpc>
            </a:pPr>
            <a:r>
              <a:rPr lang="en-US" sz="42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We acknowledge the traditional custodians of the land and pay our respect to Elders past and present and extend that respect to Aboriginal and Torres Strait Islander peoples joining us today.</a:t>
            </a: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3144"/>
              </a:lnSpc>
            </a:pP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Image credit: Urtakerte/Heart indigemoji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Artist: Dreamtime Ladie by Kathleen Kemarre Wallace with Graham Wilfred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Download Indigenous emojis at www.indigemoji.com.au  </a:t>
            </a:r>
          </a:p>
          <a:p>
            <a:pPr algn="l">
              <a:lnSpc>
                <a:spcPts val="1179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-10800000">
            <a:off x="11729552" y="-475297"/>
            <a:ext cx="7137406" cy="4078653"/>
            <a:chOff x="0" y="0"/>
            <a:chExt cx="9516542" cy="5438204"/>
          </a:xfrm>
        </p:grpSpPr>
        <p:sp>
          <p:nvSpPr>
            <p:cNvPr name="Freeform 5" id="5" descr="Decorative"/>
            <p:cNvSpPr/>
            <p:nvPr/>
          </p:nvSpPr>
          <p:spPr>
            <a:xfrm flipH="true" flipV="false" rot="0">
              <a:off x="0" y="0"/>
              <a:ext cx="9516491" cy="5438140"/>
            </a:xfrm>
            <a:custGeom>
              <a:avLst/>
              <a:gdLst/>
              <a:ahLst/>
              <a:cxnLst/>
              <a:rect r="r" b="b" t="t" l="l"/>
              <a:pathLst>
                <a:path h="5438140" w="9516491">
                  <a:moveTo>
                    <a:pt x="9516491" y="0"/>
                  </a:moveTo>
                  <a:lnTo>
                    <a:pt x="0" y="0"/>
                  </a:lnTo>
                  <a:lnTo>
                    <a:pt x="0" y="5438140"/>
                  </a:lnTo>
                  <a:lnTo>
                    <a:pt x="9516491" y="5438140"/>
                  </a:lnTo>
                  <a:lnTo>
                    <a:pt x="9516491" y="0"/>
                  </a:lnTo>
                  <a:close/>
                </a:path>
              </a:pathLst>
            </a:custGeom>
            <a:blipFill>
              <a:blip r:embed="rId2"/>
              <a:stretch>
                <a:fillRect l="-251109" t="-245785" r="-176" b="-1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474597" y="2120903"/>
            <a:ext cx="7137397" cy="7137397"/>
            <a:chOff x="0" y="0"/>
            <a:chExt cx="9516529" cy="9516529"/>
          </a:xfrm>
        </p:grpSpPr>
        <p:sp>
          <p:nvSpPr>
            <p:cNvPr name="Freeform 7" id="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9516491" cy="9516491"/>
            </a:xfrm>
            <a:custGeom>
              <a:avLst/>
              <a:gdLst/>
              <a:ahLst/>
              <a:cxnLst/>
              <a:rect r="r" b="b" t="t" l="l"/>
              <a:pathLst>
                <a:path h="9516491" w="9516491">
                  <a:moveTo>
                    <a:pt x="0" y="0"/>
                  </a:moveTo>
                  <a:lnTo>
                    <a:pt x="9516491" y="0"/>
                  </a:lnTo>
                  <a:lnTo>
                    <a:pt x="9516491" y="9516491"/>
                  </a:lnTo>
                  <a:lnTo>
                    <a:pt x="0" y="951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740029" y="2902703"/>
            <a:ext cx="4546740" cy="4114800"/>
          </a:xfrm>
          <a:custGeom>
            <a:avLst/>
            <a:gdLst/>
            <a:ahLst/>
            <a:cxnLst/>
            <a:rect r="r" b="b" t="t" l="l"/>
            <a:pathLst>
              <a:path h="4114800" w="4546740">
                <a:moveTo>
                  <a:pt x="0" y="0"/>
                </a:moveTo>
                <a:lnTo>
                  <a:pt x="4546740" y="0"/>
                </a:lnTo>
                <a:lnTo>
                  <a:pt x="454674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44780" y="4717787"/>
            <a:ext cx="8114584" cy="2299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49961" indent="-474980" lvl="1">
              <a:lnSpc>
                <a:spcPts val="6072"/>
              </a:lnSpc>
              <a:buFont typeface="Arial"/>
              <a:buChar char="•"/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Introduce yourself</a:t>
            </a:r>
          </a:p>
          <a:p>
            <a:pPr algn="l" marL="949961" indent="-474980" lvl="1">
              <a:lnSpc>
                <a:spcPts val="6072"/>
              </a:lnSpc>
              <a:buFont typeface="Arial"/>
              <a:buChar char="•"/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Share one thing you are excited to learn today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81187" y="3255202"/>
            <a:ext cx="866174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Icebreaker!</a:t>
            </a:r>
          </a:p>
        </p:txBody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750290" y="1682602"/>
            <a:ext cx="8661749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sz="6599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Happy </a:t>
            </a:r>
          </a:p>
          <a:p>
            <a:pPr algn="l">
              <a:lnSpc>
                <a:spcPts val="7919"/>
              </a:lnSpc>
            </a:pPr>
            <a:r>
              <a:rPr lang="en-US" b="true" sz="65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Get Online Week!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50290" y="4194863"/>
            <a:ext cx="7919888" cy="3061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1"/>
              </a:lnSpc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This event is part of a nation wide campaign to support people to feel </a:t>
            </a: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safer</a:t>
            </a: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more confident</a:t>
            </a: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online</a:t>
            </a:r>
          </a:p>
        </p:txBody>
      </p:sp>
      <p:sp>
        <p:nvSpPr>
          <p:cNvPr name="Freeform 6" id="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6678136" y="2588684"/>
            <a:ext cx="11962089" cy="7688791"/>
          </a:xfrm>
          <a:custGeom>
            <a:avLst/>
            <a:gdLst/>
            <a:ahLst/>
            <a:cxnLst/>
            <a:rect r="r" b="b" t="t" l="l"/>
            <a:pathLst>
              <a:path h="7688791" w="11962089">
                <a:moveTo>
                  <a:pt x="0" y="0"/>
                </a:moveTo>
                <a:lnTo>
                  <a:pt x="11962089" y="0"/>
                </a:lnTo>
                <a:lnTo>
                  <a:pt x="11962089" y="7688791"/>
                </a:lnTo>
                <a:lnTo>
                  <a:pt x="0" y="76887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39" t="-2030" r="-21185" b="0"/>
            </a:stretch>
          </a:blipFill>
        </p:spPr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 descr="Get Online Week logo"/>
          <p:cNvSpPr/>
          <p:nvPr/>
        </p:nvSpPr>
        <p:spPr>
          <a:xfrm flipH="false" flipV="false" rot="0">
            <a:off x="434770" y="8496752"/>
            <a:ext cx="3201509" cy="1523096"/>
          </a:xfrm>
          <a:custGeom>
            <a:avLst/>
            <a:gdLst/>
            <a:ahLst/>
            <a:cxnLst/>
            <a:rect r="r" b="b" t="t" l="l"/>
            <a:pathLst>
              <a:path h="1523096" w="3201509">
                <a:moveTo>
                  <a:pt x="0" y="0"/>
                </a:moveTo>
                <a:lnTo>
                  <a:pt x="3201508" y="0"/>
                </a:lnTo>
                <a:lnTo>
                  <a:pt x="3201508" y="1523096"/>
                </a:lnTo>
                <a:lnTo>
                  <a:pt x="0" y="15230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44686" y="0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 descr="Smart phone with animated map open"/>
          <p:cNvSpPr/>
          <p:nvPr/>
        </p:nvSpPr>
        <p:spPr>
          <a:xfrm flipH="false" flipV="false" rot="0">
            <a:off x="11635373" y="1028700"/>
            <a:ext cx="4567428" cy="8229600"/>
          </a:xfrm>
          <a:custGeom>
            <a:avLst/>
            <a:gdLst/>
            <a:ahLst/>
            <a:cxnLst/>
            <a:rect r="r" b="b" t="t" l="l"/>
            <a:pathLst>
              <a:path h="8229600" w="4567428">
                <a:moveTo>
                  <a:pt x="0" y="0"/>
                </a:moveTo>
                <a:lnTo>
                  <a:pt x="4567428" y="0"/>
                </a:lnTo>
                <a:lnTo>
                  <a:pt x="456742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0581" y="1390735"/>
            <a:ext cx="7451682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Google/Apple Maps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99101" y="3844671"/>
            <a:ext cx="8094641" cy="5413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49961" indent="-474980" lvl="1">
              <a:lnSpc>
                <a:spcPts val="7128"/>
              </a:lnSpc>
              <a:buFont typeface="Arial"/>
              <a:buChar char="•"/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Have you used a maps app before? </a:t>
            </a:r>
          </a:p>
          <a:p>
            <a:pPr algn="l" marL="949961" indent="-474980" lvl="1">
              <a:lnSpc>
                <a:spcPts val="7128"/>
              </a:lnSpc>
              <a:buFont typeface="Arial"/>
              <a:buChar char="•"/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What do you know about Google Maps or Apple Maps?</a:t>
            </a:r>
          </a:p>
          <a:p>
            <a:pPr algn="l">
              <a:lnSpc>
                <a:spcPts val="7128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396279" y="-290382"/>
            <a:ext cx="11490663" cy="11490663"/>
          </a:xfrm>
          <a:custGeom>
            <a:avLst/>
            <a:gdLst/>
            <a:ahLst/>
            <a:cxnLst/>
            <a:rect r="r" b="b" t="t" l="l"/>
            <a:pathLst>
              <a:path h="11490663" w="11490663">
                <a:moveTo>
                  <a:pt x="0" y="0"/>
                </a:moveTo>
                <a:lnTo>
                  <a:pt x="11490663" y="0"/>
                </a:lnTo>
                <a:lnTo>
                  <a:pt x="11490663" y="11490663"/>
                </a:lnTo>
                <a:lnTo>
                  <a:pt x="0" y="114906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 descr="Screenshot of Be Connected Google maps course"/>
          <p:cNvSpPr/>
          <p:nvPr/>
        </p:nvSpPr>
        <p:spPr>
          <a:xfrm flipH="false" flipV="false" rot="0">
            <a:off x="7774489" y="2157482"/>
            <a:ext cx="10296615" cy="5972037"/>
          </a:xfrm>
          <a:custGeom>
            <a:avLst/>
            <a:gdLst/>
            <a:ahLst/>
            <a:cxnLst/>
            <a:rect r="r" b="b" t="t" l="l"/>
            <a:pathLst>
              <a:path h="5972037" w="10296615">
                <a:moveTo>
                  <a:pt x="0" y="0"/>
                </a:moveTo>
                <a:lnTo>
                  <a:pt x="10296615" y="0"/>
                </a:lnTo>
                <a:lnTo>
                  <a:pt x="10296615" y="5972036"/>
                </a:lnTo>
                <a:lnTo>
                  <a:pt x="0" y="59720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930426">
            <a:off x="12768889" y="6046351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5" y="0"/>
                </a:lnTo>
                <a:lnTo>
                  <a:pt x="4424585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82251" y="822076"/>
            <a:ext cx="6077337" cy="405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Learning how to use Google/Apple maps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82251" y="5400402"/>
            <a:ext cx="7292238" cy="2299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2"/>
              </a:lnSpc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Visit Be Connected to learn more about map apps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82251" y="8208895"/>
            <a:ext cx="6037385" cy="11988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6"/>
              </a:lnSpc>
            </a:pPr>
            <a:r>
              <a:rPr lang="en-US" sz="3388" u="sng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  <a:hlinkClick r:id="rId7" tooltip="https://beconnected.esafety.gov.au/topic-library/useful-apps/google-maps-rideshare-and-transport-apps"/>
              </a:rPr>
              <a:t>Be Connected Google maps course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 descr="Cartoon image of person holding a phone"/>
          <p:cNvSpPr/>
          <p:nvPr/>
        </p:nvSpPr>
        <p:spPr>
          <a:xfrm flipH="false" flipV="false" rot="0">
            <a:off x="9200896" y="1985830"/>
            <a:ext cx="8058404" cy="8855389"/>
          </a:xfrm>
          <a:custGeom>
            <a:avLst/>
            <a:gdLst/>
            <a:ahLst/>
            <a:cxnLst/>
            <a:rect r="r" b="b" t="t" l="l"/>
            <a:pathLst>
              <a:path h="8855389" w="8058404">
                <a:moveTo>
                  <a:pt x="0" y="0"/>
                </a:moveTo>
                <a:lnTo>
                  <a:pt x="8058404" y="0"/>
                </a:lnTo>
                <a:lnTo>
                  <a:pt x="8058404" y="8855389"/>
                </a:lnTo>
                <a:lnTo>
                  <a:pt x="0" y="88553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 descr="Cartoon image of a map with a location pin"/>
          <p:cNvSpPr/>
          <p:nvPr/>
        </p:nvSpPr>
        <p:spPr>
          <a:xfrm flipH="false" flipV="false" rot="0">
            <a:off x="12940565" y="3834976"/>
            <a:ext cx="2478795" cy="2057400"/>
          </a:xfrm>
          <a:custGeom>
            <a:avLst/>
            <a:gdLst/>
            <a:ahLst/>
            <a:cxnLst/>
            <a:rect r="r" b="b" t="t" l="l"/>
            <a:pathLst>
              <a:path h="2057400" w="2478795">
                <a:moveTo>
                  <a:pt x="0" y="0"/>
                </a:moveTo>
                <a:lnTo>
                  <a:pt x="2478795" y="0"/>
                </a:lnTo>
                <a:lnTo>
                  <a:pt x="2478795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24996" y="0"/>
            <a:ext cx="8548802" cy="10287000"/>
            <a:chOff x="0" y="0"/>
            <a:chExt cx="11398402" cy="13716000"/>
          </a:xfrm>
        </p:grpSpPr>
        <p:sp>
          <p:nvSpPr>
            <p:cNvPr name="Freeform 5" id="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28700" y="3306338"/>
            <a:ext cx="6138682" cy="3057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Go to Google/Apple maps!</a:t>
            </a:r>
          </a:p>
        </p:txBody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6760331">
            <a:off x="-2370288" y="5084923"/>
            <a:ext cx="6034409" cy="10404154"/>
          </a:xfrm>
          <a:custGeom>
            <a:avLst/>
            <a:gdLst/>
            <a:ahLst/>
            <a:cxnLst/>
            <a:rect r="r" b="b" t="t" l="l"/>
            <a:pathLst>
              <a:path h="10404154" w="6034409">
                <a:moveTo>
                  <a:pt x="0" y="0"/>
                </a:moveTo>
                <a:lnTo>
                  <a:pt x="6034410" y="0"/>
                </a:lnTo>
                <a:lnTo>
                  <a:pt x="6034410" y="10404154"/>
                </a:lnTo>
                <a:lnTo>
                  <a:pt x="0" y="104041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630178" y="3836715"/>
            <a:ext cx="11027644" cy="1198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4"/>
              </a:lnSpc>
            </a:pPr>
            <a:r>
              <a:rPr lang="en-US" b="true" sz="7478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Your turn: Cafe search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369421" y="5154876"/>
            <a:ext cx="12777883" cy="22223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16"/>
              </a:lnSpc>
              <a:buAutoNum type="arabicPeriod" startAt="1"/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Go to Google/Apple maps</a:t>
            </a:r>
          </a:p>
          <a:p>
            <a:pPr algn="l" marL="690881" indent="-345440" lvl="1">
              <a:lnSpc>
                <a:spcPts val="4416"/>
              </a:lnSpc>
              <a:buAutoNum type="arabicPeriod" startAt="1"/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Search for cafes in your area</a:t>
            </a:r>
          </a:p>
          <a:p>
            <a:pPr algn="l" marL="690881" indent="-345440" lvl="1">
              <a:lnSpc>
                <a:spcPts val="4416"/>
              </a:lnSpc>
              <a:buAutoNum type="arabicPeriod" startAt="1"/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Find the cafe with the highest rating</a:t>
            </a:r>
          </a:p>
          <a:p>
            <a:pPr algn="l" marL="690881" indent="-345440" lvl="1">
              <a:lnSpc>
                <a:spcPts val="4416"/>
              </a:lnSpc>
              <a:buAutoNum type="arabicPeriod" startAt="1"/>
            </a:pPr>
            <a:r>
              <a:rPr lang="en-US" b="true" sz="32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 Bonus round: </a:t>
            </a: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Find the fastest route to get there</a:t>
            </a:r>
          </a:p>
        </p:txBody>
      </p: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8330951" y="192685"/>
            <a:ext cx="2126549" cy="2148472"/>
          </a:xfrm>
          <a:custGeom>
            <a:avLst/>
            <a:gdLst/>
            <a:ahLst/>
            <a:cxnLst/>
            <a:rect r="r" b="b" t="t" l="l"/>
            <a:pathLst>
              <a:path h="2148472" w="2126549">
                <a:moveTo>
                  <a:pt x="0" y="0"/>
                </a:moveTo>
                <a:lnTo>
                  <a:pt x="2126550" y="0"/>
                </a:lnTo>
                <a:lnTo>
                  <a:pt x="2126550" y="2148472"/>
                </a:lnTo>
                <a:lnTo>
                  <a:pt x="0" y="2148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302844" y="8320170"/>
            <a:ext cx="1844460" cy="1876261"/>
          </a:xfrm>
          <a:custGeom>
            <a:avLst/>
            <a:gdLst/>
            <a:ahLst/>
            <a:cxnLst/>
            <a:rect r="r" b="b" t="t" l="l"/>
            <a:pathLst>
              <a:path h="1876261" w="1844460">
                <a:moveTo>
                  <a:pt x="0" y="0"/>
                </a:moveTo>
                <a:lnTo>
                  <a:pt x="1844460" y="0"/>
                </a:lnTo>
                <a:lnTo>
                  <a:pt x="1844460" y="1876260"/>
                </a:lnTo>
                <a:lnTo>
                  <a:pt x="0" y="18762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2700000">
            <a:off x="6480415" y="1923226"/>
            <a:ext cx="821695" cy="835862"/>
          </a:xfrm>
          <a:custGeom>
            <a:avLst/>
            <a:gdLst/>
            <a:ahLst/>
            <a:cxnLst/>
            <a:rect r="r" b="b" t="t" l="l"/>
            <a:pathLst>
              <a:path h="835862" w="821695">
                <a:moveTo>
                  <a:pt x="0" y="0"/>
                </a:moveTo>
                <a:lnTo>
                  <a:pt x="821695" y="0"/>
                </a:lnTo>
                <a:lnTo>
                  <a:pt x="821695" y="835862"/>
                </a:lnTo>
                <a:lnTo>
                  <a:pt x="0" y="835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550478" y="2646709"/>
            <a:ext cx="515388" cy="608127"/>
          </a:xfrm>
          <a:custGeom>
            <a:avLst/>
            <a:gdLst/>
            <a:ahLst/>
            <a:cxnLst/>
            <a:rect r="r" b="b" t="t" l="l"/>
            <a:pathLst>
              <a:path h="608127" w="515388">
                <a:moveTo>
                  <a:pt x="0" y="0"/>
                </a:moveTo>
                <a:lnTo>
                  <a:pt x="515388" y="0"/>
                </a:lnTo>
                <a:lnTo>
                  <a:pt x="515388" y="608127"/>
                </a:lnTo>
                <a:lnTo>
                  <a:pt x="0" y="6081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868774" y="-160628"/>
            <a:ext cx="1478926" cy="1478926"/>
          </a:xfrm>
          <a:custGeom>
            <a:avLst/>
            <a:gdLst/>
            <a:ahLst/>
            <a:cxnLst/>
            <a:rect r="r" b="b" t="t" l="l"/>
            <a:pathLst>
              <a:path h="1478926" w="1478926">
                <a:moveTo>
                  <a:pt x="0" y="0"/>
                </a:moveTo>
                <a:lnTo>
                  <a:pt x="1478925" y="0"/>
                </a:lnTo>
                <a:lnTo>
                  <a:pt x="1478925" y="1478925"/>
                </a:lnTo>
                <a:lnTo>
                  <a:pt x="0" y="14789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5035308" y="190679"/>
            <a:ext cx="2223992" cy="2262337"/>
          </a:xfrm>
          <a:custGeom>
            <a:avLst/>
            <a:gdLst/>
            <a:ahLst/>
            <a:cxnLst/>
            <a:rect r="r" b="b" t="t" l="l"/>
            <a:pathLst>
              <a:path h="2262337" w="2223992">
                <a:moveTo>
                  <a:pt x="2223992" y="0"/>
                </a:moveTo>
                <a:lnTo>
                  <a:pt x="0" y="0"/>
                </a:lnTo>
                <a:lnTo>
                  <a:pt x="0" y="2262337"/>
                </a:lnTo>
                <a:lnTo>
                  <a:pt x="2223992" y="2262337"/>
                </a:lnTo>
                <a:lnTo>
                  <a:pt x="2223992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440753" y="798006"/>
            <a:ext cx="2270319" cy="2309462"/>
          </a:xfrm>
          <a:custGeom>
            <a:avLst/>
            <a:gdLst/>
            <a:ahLst/>
            <a:cxnLst/>
            <a:rect r="r" b="b" t="t" l="l"/>
            <a:pathLst>
              <a:path h="2309462" w="2270319">
                <a:moveTo>
                  <a:pt x="0" y="0"/>
                </a:moveTo>
                <a:lnTo>
                  <a:pt x="2270319" y="0"/>
                </a:lnTo>
                <a:lnTo>
                  <a:pt x="2270319" y="2309463"/>
                </a:lnTo>
                <a:lnTo>
                  <a:pt x="0" y="230946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808172" y="4469425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5"/>
                </a:lnTo>
                <a:lnTo>
                  <a:pt x="0" y="229130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2" id="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6808172" y="8055247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79"/>
                </a:lnTo>
                <a:lnTo>
                  <a:pt x="2305824" y="2345579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3" id="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180611" y="8218888"/>
            <a:ext cx="1830108" cy="1855264"/>
          </a:xfrm>
          <a:custGeom>
            <a:avLst/>
            <a:gdLst/>
            <a:ahLst/>
            <a:cxnLst/>
            <a:rect r="r" b="b" t="t" l="l"/>
            <a:pathLst>
              <a:path h="1855264" w="1830108">
                <a:moveTo>
                  <a:pt x="0" y="0"/>
                </a:moveTo>
                <a:lnTo>
                  <a:pt x="1830108" y="0"/>
                </a:lnTo>
                <a:lnTo>
                  <a:pt x="1830108" y="1855264"/>
                </a:lnTo>
                <a:lnTo>
                  <a:pt x="0" y="185526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4" id="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3172370" y="8618423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4" y="2345580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5" id="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3878" y="7377249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9" y="0"/>
                </a:lnTo>
                <a:lnTo>
                  <a:pt x="1461039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6" id="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281192" y="8484391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8" y="0"/>
                </a:lnTo>
                <a:lnTo>
                  <a:pt x="460568" y="460568"/>
                </a:lnTo>
                <a:lnTo>
                  <a:pt x="0" y="46056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753685" y="-2208535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8" id="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909758" y="49851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9" id="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447861" y="-276685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4" y="2345580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0" id="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443317" y="-410716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8" y="0"/>
                </a:lnTo>
                <a:lnTo>
                  <a:pt x="460568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477297" y="8218888"/>
            <a:ext cx="1545675" cy="1572325"/>
          </a:xfrm>
          <a:custGeom>
            <a:avLst/>
            <a:gdLst/>
            <a:ahLst/>
            <a:cxnLst/>
            <a:rect r="r" b="b" t="t" l="l"/>
            <a:pathLst>
              <a:path h="1572325" w="1545675">
                <a:moveTo>
                  <a:pt x="0" y="0"/>
                </a:moveTo>
                <a:lnTo>
                  <a:pt x="1545675" y="0"/>
                </a:lnTo>
                <a:lnTo>
                  <a:pt x="1545675" y="1572325"/>
                </a:lnTo>
                <a:lnTo>
                  <a:pt x="0" y="157232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22" id="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89237" y="2646709"/>
            <a:ext cx="1478926" cy="1478926"/>
          </a:xfrm>
          <a:custGeom>
            <a:avLst/>
            <a:gdLst/>
            <a:ahLst/>
            <a:cxnLst/>
            <a:rect r="r" b="b" t="t" l="l"/>
            <a:pathLst>
              <a:path h="1478926" w="1478926">
                <a:moveTo>
                  <a:pt x="0" y="0"/>
                </a:moveTo>
                <a:lnTo>
                  <a:pt x="1478926" y="0"/>
                </a:lnTo>
                <a:lnTo>
                  <a:pt x="1478926" y="1478925"/>
                </a:lnTo>
                <a:lnTo>
                  <a:pt x="0" y="14789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29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84422" y="2662857"/>
            <a:ext cx="3538617" cy="4961286"/>
          </a:xfrm>
          <a:custGeom>
            <a:avLst/>
            <a:gdLst/>
            <a:ahLst/>
            <a:cxnLst/>
            <a:rect r="r" b="b" t="t" l="l"/>
            <a:pathLst>
              <a:path h="4961286" w="3538617">
                <a:moveTo>
                  <a:pt x="0" y="0"/>
                </a:moveTo>
                <a:lnTo>
                  <a:pt x="3538617" y="0"/>
                </a:lnTo>
                <a:lnTo>
                  <a:pt x="3538617" y="4961286"/>
                </a:lnTo>
                <a:lnTo>
                  <a:pt x="0" y="4961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431131" y="2336370"/>
            <a:ext cx="11198935" cy="5783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08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Safety tip: </a:t>
            </a:r>
            <a:r>
              <a:rPr lang="en-US" sz="66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Check the information you found. Did it seem right to you? Do you agree with the reviews?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DAHS4-_B__4</dc:identifier>
  <dcterms:modified xsi:type="dcterms:W3CDTF">2011-08-01T06:04:30Z</dcterms:modified>
  <cp:revision>1</cp:revision>
  <dc:title>Morning tech and search presentation</dc:title>
</cp:coreProperties>
</file>