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Poppins Bold" charset="1" panose="00000800000000000000"/>
      <p:regular r:id="rId19"/>
    </p:embeddedFont>
    <p:embeddedFont>
      <p:font typeface="Poppin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37.png" Type="http://schemas.openxmlformats.org/officeDocument/2006/relationships/image"/><Relationship Id="rId5" Target="../media/image3.png" Type="http://schemas.openxmlformats.org/officeDocument/2006/relationships/image"/><Relationship Id="rId6" Target="http://my.goodthingsaustralia.org/s/gow-event-survey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11" Target="../media/image40.png" Type="http://schemas.openxmlformats.org/officeDocument/2006/relationships/image"/><Relationship Id="rId12" Target="../media/image7.png" Type="http://schemas.openxmlformats.org/officeDocument/2006/relationships/image"/><Relationship Id="rId2" Target="../media/image15.png" Type="http://schemas.openxmlformats.org/officeDocument/2006/relationships/image"/><Relationship Id="rId3" Target="../media/image13.png" Type="http://schemas.openxmlformats.org/officeDocument/2006/relationships/image"/><Relationship Id="rId4" Target="../media/image3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8.jpeg" Type="http://schemas.openxmlformats.org/officeDocument/2006/relationships/image"/><Relationship Id="rId8" Target="../media/image16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27.png" Type="http://schemas.openxmlformats.org/officeDocument/2006/relationships/image"/><Relationship Id="rId5" Target="../media/image1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https://beconnected.esafety.gov.au/topic-library/introduction-to-smart-homes/tv-movie-and-music-streaming-services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6.png" Type="http://schemas.openxmlformats.org/officeDocument/2006/relationships/image"/><Relationship Id="rId12" Target="../media/image15.png" Type="http://schemas.openxmlformats.org/officeDocument/2006/relationships/image"/><Relationship Id="rId13" Target="../media/image34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16" Target="../media/image19.png" Type="http://schemas.openxmlformats.org/officeDocument/2006/relationships/image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3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an older couple using a smart phone"/>
          <p:cNvSpPr/>
          <p:nvPr/>
        </p:nvSpPr>
        <p:spPr>
          <a:xfrm flipH="false" flipV="false" rot="0">
            <a:off x="-36028" y="2522696"/>
            <a:ext cx="9422816" cy="7799657"/>
          </a:xfrm>
          <a:custGeom>
            <a:avLst/>
            <a:gdLst/>
            <a:ahLst/>
            <a:cxnLst/>
            <a:rect r="r" b="b" t="t" l="l"/>
            <a:pathLst>
              <a:path h="7799657" w="9422816">
                <a:moveTo>
                  <a:pt x="0" y="0"/>
                </a:moveTo>
                <a:lnTo>
                  <a:pt x="9422816" y="0"/>
                </a:lnTo>
                <a:lnTo>
                  <a:pt x="9422816" y="7799657"/>
                </a:lnTo>
                <a:lnTo>
                  <a:pt x="0" y="7799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52" t="0" r="-18465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3941" r="-370433" b="-2"/>
            </a:stretch>
          </a:blipFill>
        </p:spPr>
      </p:sp>
      <p:sp>
        <p:nvSpPr>
          <p:cNvPr name="Freeform 4" id="4" descr="Get Online Week logo"/>
          <p:cNvSpPr/>
          <p:nvPr/>
        </p:nvSpPr>
        <p:spPr>
          <a:xfrm flipH="false" flipV="false" rot="0">
            <a:off x="9577673" y="8040045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91234" y="592434"/>
            <a:ext cx="257533" cy="257533"/>
          </a:xfrm>
          <a:custGeom>
            <a:avLst/>
            <a:gdLst/>
            <a:ahLst/>
            <a:cxnLst/>
            <a:rect r="r" b="b" t="t" l="l"/>
            <a:pathLst>
              <a:path h="257533" w="257533">
                <a:moveTo>
                  <a:pt x="0" y="0"/>
                </a:moveTo>
                <a:lnTo>
                  <a:pt x="257532" y="0"/>
                </a:lnTo>
                <a:lnTo>
                  <a:pt x="257532" y="257532"/>
                </a:lnTo>
                <a:lnTo>
                  <a:pt x="0" y="257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705958" y="1769318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821089" y="1335931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1"/>
                </a:lnTo>
                <a:lnTo>
                  <a:pt x="0" y="187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4186092" y="900367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4" y="0"/>
                </a:lnTo>
                <a:lnTo>
                  <a:pt x="821694" y="835861"/>
                </a:lnTo>
                <a:lnTo>
                  <a:pt x="0" y="8358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73426" y="1450630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1624348" y="-1136735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029793" y="-529408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4859" y="-80775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799024" y="-424453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-1188939" y="87584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451896" y="4821386"/>
            <a:ext cx="1391040" cy="1415024"/>
          </a:xfrm>
          <a:custGeom>
            <a:avLst/>
            <a:gdLst/>
            <a:ahLst/>
            <a:cxnLst/>
            <a:rect r="r" b="b" t="t" l="l"/>
            <a:pathLst>
              <a:path h="1415024" w="1391040">
                <a:moveTo>
                  <a:pt x="0" y="0"/>
                </a:moveTo>
                <a:lnTo>
                  <a:pt x="1391041" y="0"/>
                </a:lnTo>
                <a:lnTo>
                  <a:pt x="1391041" y="1415024"/>
                </a:lnTo>
                <a:lnTo>
                  <a:pt x="0" y="14150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AutoShape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true">
            <a:off x="13472915" y="8321623"/>
            <a:ext cx="0" cy="1241519"/>
          </a:xfrm>
          <a:prstGeom prst="line">
            <a:avLst/>
          </a:prstGeom>
          <a:ln cap="flat" w="19050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282013" y="8196170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0" y="0"/>
                </a:moveTo>
                <a:lnTo>
                  <a:pt x="359323" y="0"/>
                </a:lnTo>
                <a:lnTo>
                  <a:pt x="359323" y="1529034"/>
                </a:lnTo>
                <a:lnTo>
                  <a:pt x="0" y="1529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232697" y="8196170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359323" y="0"/>
                </a:moveTo>
                <a:lnTo>
                  <a:pt x="0" y="0"/>
                </a:lnTo>
                <a:lnTo>
                  <a:pt x="0" y="1529034"/>
                </a:lnTo>
                <a:lnTo>
                  <a:pt x="359323" y="1529034"/>
                </a:lnTo>
                <a:lnTo>
                  <a:pt x="35932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563888" y="2195951"/>
            <a:ext cx="1695412" cy="2050937"/>
          </a:xfrm>
          <a:custGeom>
            <a:avLst/>
            <a:gdLst/>
            <a:ahLst/>
            <a:cxnLst/>
            <a:rect r="r" b="b" t="t" l="l"/>
            <a:pathLst>
              <a:path h="2050937" w="1695412">
                <a:moveTo>
                  <a:pt x="0" y="0"/>
                </a:moveTo>
                <a:lnTo>
                  <a:pt x="1695412" y="0"/>
                </a:lnTo>
                <a:lnTo>
                  <a:pt x="1695412" y="2050937"/>
                </a:lnTo>
                <a:lnTo>
                  <a:pt x="0" y="205093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65134" r="-127623" b="-25626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9654482" y="4504063"/>
            <a:ext cx="452251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b="true" sz="7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YouTube Karaoke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780846" y="8392536"/>
            <a:ext cx="1312342" cy="117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3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Add your logo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777484" y="1446302"/>
            <a:ext cx="3868149" cy="3908027"/>
          </a:xfrm>
          <a:custGeom>
            <a:avLst/>
            <a:gdLst/>
            <a:ahLst/>
            <a:cxnLst/>
            <a:rect r="r" b="b" t="t" l="l"/>
            <a:pathLst>
              <a:path h="3908027" w="3868149">
                <a:moveTo>
                  <a:pt x="0" y="0"/>
                </a:moveTo>
                <a:lnTo>
                  <a:pt x="3868150" y="0"/>
                </a:lnTo>
                <a:lnTo>
                  <a:pt x="3868150" y="3908027"/>
                </a:lnTo>
                <a:lnTo>
                  <a:pt x="0" y="390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67853" y="5287654"/>
            <a:ext cx="575229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30444" y="6861349"/>
            <a:ext cx="12427112" cy="77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that you learnt today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happy senior woman and man looking at a device"/>
          <p:cNvSpPr/>
          <p:nvPr/>
        </p:nvSpPr>
        <p:spPr>
          <a:xfrm flipH="false" flipV="false" rot="0">
            <a:off x="9444699" y="2494890"/>
            <a:ext cx="8850472" cy="7792110"/>
          </a:xfrm>
          <a:custGeom>
            <a:avLst/>
            <a:gdLst/>
            <a:ahLst/>
            <a:cxnLst/>
            <a:rect r="r" b="b" t="t" l="l"/>
            <a:pathLst>
              <a:path h="7792110" w="8850472">
                <a:moveTo>
                  <a:pt x="0" y="0"/>
                </a:moveTo>
                <a:lnTo>
                  <a:pt x="8850472" y="0"/>
                </a:lnTo>
                <a:lnTo>
                  <a:pt x="8850472" y="7792110"/>
                </a:lnTo>
                <a:lnTo>
                  <a:pt x="0" y="779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579" t="0" r="-34606" b="-2046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62025"/>
            <a:ext cx="9455643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Our next session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16222"/>
            <a:ext cx="8115300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Topic: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Time: </a:t>
            </a:r>
          </a:p>
          <a:p>
            <a:pPr algn="l">
              <a:lnSpc>
                <a:spcPts val="6072"/>
              </a:lnSpc>
            </a:pPr>
            <a:r>
              <a:rPr lang="en-US" b="true" sz="44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34770" y="3946396"/>
            <a:ext cx="9120644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Help Good Things know the impact of Get Online Week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Scan the QR code or go to this website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369" y="1662719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Share your feedback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37760" y="1259023"/>
            <a:ext cx="7768952" cy="7768952"/>
          </a:xfrm>
          <a:prstGeom prst="rect">
            <a:avLst/>
          </a:prstGeom>
        </p:spPr>
      </p:pic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766" y="7170038"/>
            <a:ext cx="9082954" cy="58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b="true" sz="27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  <a:hlinkClick r:id="rId6" tooltip="http://my.goodthingsaustralia.org/s/gow-event-survey"/>
              </a:rPr>
              <a:t>my.goodthingsaustralia.org/s/gow-event-survey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695755" y="-202014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3389931" y="1729836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361439" y="488662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498753" y="1595805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41707" y="3840756"/>
            <a:ext cx="14841050" cy="2451210"/>
            <a:chOff x="0" y="0"/>
            <a:chExt cx="19788067" cy="32682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88065" cy="3268283"/>
            </a:xfrm>
            <a:custGeom>
              <a:avLst/>
              <a:gdLst/>
              <a:ahLst/>
              <a:cxnLst/>
              <a:rect r="r" b="b" t="t" l="l"/>
              <a:pathLst>
                <a:path h="3268283" w="19788065">
                  <a:moveTo>
                    <a:pt x="0" y="0"/>
                  </a:moveTo>
                  <a:lnTo>
                    <a:pt x="19788065" y="0"/>
                  </a:lnTo>
                  <a:lnTo>
                    <a:pt x="19788065" y="3268283"/>
                  </a:lnTo>
                  <a:lnTo>
                    <a:pt x="0" y="3268283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0547" r="26509" b="-32852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19788067" cy="33635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1519"/>
                </a:lnSpc>
              </a:pPr>
              <a:r>
                <a:rPr lang="en-US" b="true" sz="9600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 more good things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90272" y="584331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www.goodthingsaustralia.org</a:t>
            </a:r>
          </a:p>
        </p:txBody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148219" y="-565853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680344" y="1518212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68719" y="1410915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-92288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8" y="0"/>
                </a:lnTo>
                <a:lnTo>
                  <a:pt x="1461038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39038" y="184254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 descr="Be Connected logo"/>
          <p:cNvSpPr/>
          <p:nvPr/>
        </p:nvSpPr>
        <p:spPr>
          <a:xfrm flipH="false" flipV="false" rot="0">
            <a:off x="9261086" y="8941794"/>
            <a:ext cx="3516736" cy="633012"/>
          </a:xfrm>
          <a:custGeom>
            <a:avLst/>
            <a:gdLst/>
            <a:ahLst/>
            <a:cxnLst/>
            <a:rect r="r" b="b" t="t" l="l"/>
            <a:pathLst>
              <a:path h="633012" w="3516736">
                <a:moveTo>
                  <a:pt x="0" y="0"/>
                </a:moveTo>
                <a:lnTo>
                  <a:pt x="3516736" y="0"/>
                </a:lnTo>
                <a:lnTo>
                  <a:pt x="3516736" y="633012"/>
                </a:lnTo>
                <a:lnTo>
                  <a:pt x="0" y="63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AutoShape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>
            <a:off x="13327808" y="8546056"/>
            <a:ext cx="0" cy="1424487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7" id="17" descr="Good Things logo"/>
          <p:cNvSpPr/>
          <p:nvPr/>
        </p:nvSpPr>
        <p:spPr>
          <a:xfrm flipH="false" flipV="false" rot="0">
            <a:off x="13877795" y="8861855"/>
            <a:ext cx="4045724" cy="792891"/>
          </a:xfrm>
          <a:custGeom>
            <a:avLst/>
            <a:gdLst/>
            <a:ahLst/>
            <a:cxnLst/>
            <a:rect r="r" b="b" t="t" l="l"/>
            <a:pathLst>
              <a:path h="792891" w="4045724">
                <a:moveTo>
                  <a:pt x="0" y="0"/>
                </a:moveTo>
                <a:lnTo>
                  <a:pt x="4045724" y="0"/>
                </a:lnTo>
                <a:lnTo>
                  <a:pt x="4045724" y="792890"/>
                </a:lnTo>
                <a:lnTo>
                  <a:pt x="0" y="792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4417641" y="1964496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952238" y="6436673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35491" y="7283500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1" y="0"/>
                </a:lnTo>
                <a:lnTo>
                  <a:pt x="2252471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9194178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990272" y="678438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b="true" sz="504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5" id="5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2"/>
              <a:stretch>
                <a:fillRect l="-251109" t="-245785" r="-176" b="-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474597" y="2120903"/>
            <a:ext cx="7137397" cy="7137397"/>
            <a:chOff x="0" y="0"/>
            <a:chExt cx="9516529" cy="9516529"/>
          </a:xfrm>
        </p:grpSpPr>
        <p:sp>
          <p:nvSpPr>
            <p:cNvPr name="Freeform 7" id="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740029" y="2902703"/>
            <a:ext cx="4546740" cy="4114800"/>
          </a:xfrm>
          <a:custGeom>
            <a:avLst/>
            <a:gdLst/>
            <a:ahLst/>
            <a:cxnLst/>
            <a:rect r="r" b="b" t="t" l="l"/>
            <a:pathLst>
              <a:path h="4114800" w="4546740">
                <a:moveTo>
                  <a:pt x="0" y="0"/>
                </a:moveTo>
                <a:lnTo>
                  <a:pt x="4546740" y="0"/>
                </a:lnTo>
                <a:lnTo>
                  <a:pt x="45467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8035" y="4522834"/>
            <a:ext cx="8114584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Introduce yourself</a:t>
            </a:r>
          </a:p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What was your favourite song growing up?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1187" y="3040505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 descr="Image of happy senior woman and man looking at a device"/>
          <p:cNvSpPr/>
          <p:nvPr/>
        </p:nvSpPr>
        <p:spPr>
          <a:xfrm flipH="false" flipV="false" rot="0">
            <a:off x="7802607" y="0"/>
            <a:ext cx="10508391" cy="10445340"/>
          </a:xfrm>
          <a:custGeom>
            <a:avLst/>
            <a:gdLst/>
            <a:ahLst/>
            <a:cxnLst/>
            <a:rect r="r" b="b" t="t" l="l"/>
            <a:pathLst>
              <a:path h="10445340" w="10508391">
                <a:moveTo>
                  <a:pt x="0" y="0"/>
                </a:moveTo>
                <a:lnTo>
                  <a:pt x="10508391" y="0"/>
                </a:lnTo>
                <a:lnTo>
                  <a:pt x="10508391" y="10445340"/>
                </a:lnTo>
                <a:lnTo>
                  <a:pt x="0" y="10445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484" t="0" r="-50515" b="-1930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50290" y="1682602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Happy </a:t>
            </a:r>
          </a:p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Get Online Week!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0290" y="4194863"/>
            <a:ext cx="7919888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1"/>
              </a:lnSpc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This event is part of a nation wide campaign to support people to feel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safer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more confident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online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9198" y="0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929568" y="2361657"/>
            <a:ext cx="4072812" cy="4114800"/>
          </a:xfrm>
          <a:custGeom>
            <a:avLst/>
            <a:gdLst/>
            <a:ahLst/>
            <a:cxnLst/>
            <a:rect r="r" b="b" t="t" l="l"/>
            <a:pathLst>
              <a:path h="4114800" w="4072812">
                <a:moveTo>
                  <a:pt x="0" y="0"/>
                </a:moveTo>
                <a:lnTo>
                  <a:pt x="4072812" y="0"/>
                </a:lnTo>
                <a:lnTo>
                  <a:pt x="40728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4251" y="2092147"/>
            <a:ext cx="7451682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Music programs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45241" y="3628949"/>
            <a:ext cx="8009702" cy="4508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7128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Have you used YouTube to listen to music? </a:t>
            </a:r>
          </a:p>
          <a:p>
            <a:pPr algn="l" marL="949961" indent="-474980" lvl="1">
              <a:lnSpc>
                <a:spcPts val="7128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What about 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streaming services (like Spotify, Apple Music)?</a:t>
            </a:r>
          </a:p>
        </p:txBody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592463" y="2649359"/>
            <a:ext cx="951510" cy="1151040"/>
          </a:xfrm>
          <a:custGeom>
            <a:avLst/>
            <a:gdLst/>
            <a:ahLst/>
            <a:cxnLst/>
            <a:rect r="r" b="b" t="t" l="l"/>
            <a:pathLst>
              <a:path h="1151040" w="951510">
                <a:moveTo>
                  <a:pt x="0" y="0"/>
                </a:moveTo>
                <a:lnTo>
                  <a:pt x="951510" y="0"/>
                </a:lnTo>
                <a:lnTo>
                  <a:pt x="951510" y="1151040"/>
                </a:lnTo>
                <a:lnTo>
                  <a:pt x="0" y="11510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5134" r="-127623" b="-25626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239668" y="3567158"/>
            <a:ext cx="499890" cy="604716"/>
          </a:xfrm>
          <a:custGeom>
            <a:avLst/>
            <a:gdLst/>
            <a:ahLst/>
            <a:cxnLst/>
            <a:rect r="r" b="b" t="t" l="l"/>
            <a:pathLst>
              <a:path h="604716" w="499890">
                <a:moveTo>
                  <a:pt x="0" y="0"/>
                </a:moveTo>
                <a:lnTo>
                  <a:pt x="499890" y="0"/>
                </a:lnTo>
                <a:lnTo>
                  <a:pt x="499890" y="604716"/>
                </a:lnTo>
                <a:lnTo>
                  <a:pt x="0" y="604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5134" r="-127623" b="-25626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477793" y="2962442"/>
            <a:ext cx="499890" cy="604716"/>
          </a:xfrm>
          <a:custGeom>
            <a:avLst/>
            <a:gdLst/>
            <a:ahLst/>
            <a:cxnLst/>
            <a:rect r="r" b="b" t="t" l="l"/>
            <a:pathLst>
              <a:path h="604716" w="499890">
                <a:moveTo>
                  <a:pt x="0" y="0"/>
                </a:moveTo>
                <a:lnTo>
                  <a:pt x="499890" y="0"/>
                </a:lnTo>
                <a:lnTo>
                  <a:pt x="499890" y="604716"/>
                </a:lnTo>
                <a:lnTo>
                  <a:pt x="0" y="604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5134" r="-127623" b="-25626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396279" y="-290382"/>
            <a:ext cx="11490663" cy="11490663"/>
          </a:xfrm>
          <a:custGeom>
            <a:avLst/>
            <a:gdLst/>
            <a:ahLst/>
            <a:cxnLst/>
            <a:rect r="r" b="b" t="t" l="l"/>
            <a:pathLst>
              <a:path h="11490663" w="11490663">
                <a:moveTo>
                  <a:pt x="0" y="0"/>
                </a:moveTo>
                <a:lnTo>
                  <a:pt x="11490663" y="0"/>
                </a:lnTo>
                <a:lnTo>
                  <a:pt x="11490663" y="11490663"/>
                </a:lnTo>
                <a:lnTo>
                  <a:pt x="0" y="11490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Screenshot of the Be Connected website YouTube course"/>
          <p:cNvSpPr/>
          <p:nvPr/>
        </p:nvSpPr>
        <p:spPr>
          <a:xfrm flipH="false" flipV="false" rot="0">
            <a:off x="7588629" y="2005874"/>
            <a:ext cx="10513511" cy="6275252"/>
          </a:xfrm>
          <a:custGeom>
            <a:avLst/>
            <a:gdLst/>
            <a:ahLst/>
            <a:cxnLst/>
            <a:rect r="r" b="b" t="t" l="l"/>
            <a:pathLst>
              <a:path h="6275252" w="10513511">
                <a:moveTo>
                  <a:pt x="0" y="0"/>
                </a:moveTo>
                <a:lnTo>
                  <a:pt x="10513511" y="0"/>
                </a:lnTo>
                <a:lnTo>
                  <a:pt x="10513511" y="6275252"/>
                </a:lnTo>
                <a:lnTo>
                  <a:pt x="0" y="62752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2251" y="2207173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Learning about YouTube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82251" y="4675933"/>
            <a:ext cx="7292238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Visit Be Connected to learn more about YouTube.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6244" y="7724941"/>
            <a:ext cx="6037385" cy="1198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6"/>
              </a:lnSpc>
            </a:pPr>
            <a:r>
              <a:rPr lang="en-US" sz="3388" u="sng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  <a:hlinkClick r:id="rId7" tooltip="https://beconnected.esafety.gov.au/topic-library/introduction-to-smart-homes/tv-movie-and-music-streaming-services"/>
              </a:rPr>
              <a:t>Be Connected All about YouTube course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Animated image of a hand holding a smart phone"/>
          <p:cNvSpPr/>
          <p:nvPr/>
        </p:nvSpPr>
        <p:spPr>
          <a:xfrm flipH="false" flipV="false" rot="0">
            <a:off x="9459501" y="1985830"/>
            <a:ext cx="8058404" cy="8855389"/>
          </a:xfrm>
          <a:custGeom>
            <a:avLst/>
            <a:gdLst/>
            <a:ahLst/>
            <a:cxnLst/>
            <a:rect r="r" b="b" t="t" l="l"/>
            <a:pathLst>
              <a:path h="8855389" w="8058404">
                <a:moveTo>
                  <a:pt x="0" y="0"/>
                </a:moveTo>
                <a:lnTo>
                  <a:pt x="8058404" y="0"/>
                </a:lnTo>
                <a:lnTo>
                  <a:pt x="8058404" y="8855389"/>
                </a:lnTo>
                <a:lnTo>
                  <a:pt x="0" y="88553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YouTube icon"/>
          <p:cNvSpPr/>
          <p:nvPr/>
        </p:nvSpPr>
        <p:spPr>
          <a:xfrm flipH="false" flipV="false" rot="0">
            <a:off x="13526803" y="4470164"/>
            <a:ext cx="1910174" cy="1346673"/>
          </a:xfrm>
          <a:custGeom>
            <a:avLst/>
            <a:gdLst/>
            <a:ahLst/>
            <a:cxnLst/>
            <a:rect r="r" b="b" t="t" l="l"/>
            <a:pathLst>
              <a:path h="1346673" w="1910174">
                <a:moveTo>
                  <a:pt x="0" y="0"/>
                </a:moveTo>
                <a:lnTo>
                  <a:pt x="1910174" y="0"/>
                </a:lnTo>
                <a:lnTo>
                  <a:pt x="1910174" y="1346672"/>
                </a:lnTo>
                <a:lnTo>
                  <a:pt x="0" y="1346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4996" y="0"/>
            <a:ext cx="8548802" cy="10287000"/>
            <a:chOff x="0" y="0"/>
            <a:chExt cx="11398402" cy="13716000"/>
          </a:xfrm>
        </p:grpSpPr>
        <p:sp>
          <p:nvSpPr>
            <p:cNvPr name="Freeform 5" id="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886657" y="4586288"/>
            <a:ext cx="682548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Go on YouTube!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6760331">
            <a:off x="-2370288" y="5084923"/>
            <a:ext cx="6034409" cy="10404154"/>
          </a:xfrm>
          <a:custGeom>
            <a:avLst/>
            <a:gdLst/>
            <a:ahLst/>
            <a:cxnLst/>
            <a:rect r="r" b="b" t="t" l="l"/>
            <a:pathLst>
              <a:path h="10404154" w="6034409">
                <a:moveTo>
                  <a:pt x="0" y="0"/>
                </a:moveTo>
                <a:lnTo>
                  <a:pt x="6034410" y="0"/>
                </a:lnTo>
                <a:lnTo>
                  <a:pt x="6034410" y="10404154"/>
                </a:lnTo>
                <a:lnTo>
                  <a:pt x="0" y="104041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075643" y="3789719"/>
            <a:ext cx="12136715" cy="119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4"/>
              </a:lnSpc>
            </a:pPr>
            <a:r>
              <a:rPr lang="en-US" b="true" sz="7478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Your turn: Karaoke time!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909758" y="5045612"/>
            <a:ext cx="12190016" cy="2222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Search your favourite song on YouTube. Remember to include ‘karaoke’ at the end of your search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Sing along!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b="true" sz="32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Bonus:</a:t>
            </a: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What else could you look up on YouTube?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402836" y="498236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49" y="0"/>
                </a:lnTo>
                <a:lnTo>
                  <a:pt x="2126549" y="2148473"/>
                </a:lnTo>
                <a:lnTo>
                  <a:pt x="0" y="21484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02844" y="8320170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480415" y="2103503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71494" y="1824058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8"/>
                </a:lnTo>
                <a:lnTo>
                  <a:pt x="0" y="6081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427679" y="-552334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991796" y="687119"/>
            <a:ext cx="1416579" cy="1441003"/>
          </a:xfrm>
          <a:custGeom>
            <a:avLst/>
            <a:gdLst/>
            <a:ahLst/>
            <a:cxnLst/>
            <a:rect r="r" b="b" t="t" l="l"/>
            <a:pathLst>
              <a:path h="1441003" w="1416579">
                <a:moveTo>
                  <a:pt x="0" y="0"/>
                </a:moveTo>
                <a:lnTo>
                  <a:pt x="1416579" y="0"/>
                </a:lnTo>
                <a:lnTo>
                  <a:pt x="1416579" y="1441003"/>
                </a:lnTo>
                <a:lnTo>
                  <a:pt x="0" y="1441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808172" y="446942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5"/>
                </a:lnTo>
                <a:lnTo>
                  <a:pt x="0" y="2291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808172" y="8055247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80611" y="781576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3172370" y="8618423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2928" y="8320170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281192" y="8484391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753685" y="-2208535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909758" y="49851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447861" y="-27668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443317" y="-410716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195792" y="7977538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2"/>
                </a:lnTo>
                <a:lnTo>
                  <a:pt x="0" y="2309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2646709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6" y="0"/>
                </a:lnTo>
                <a:lnTo>
                  <a:pt x="1478926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147304" y="1621240"/>
            <a:ext cx="1695412" cy="2050937"/>
          </a:xfrm>
          <a:custGeom>
            <a:avLst/>
            <a:gdLst/>
            <a:ahLst/>
            <a:cxnLst/>
            <a:rect r="r" b="b" t="t" l="l"/>
            <a:pathLst>
              <a:path h="2050937" w="1695412">
                <a:moveTo>
                  <a:pt x="0" y="0"/>
                </a:moveTo>
                <a:lnTo>
                  <a:pt x="1695412" y="0"/>
                </a:lnTo>
                <a:lnTo>
                  <a:pt x="1695412" y="2050937"/>
                </a:lnTo>
                <a:lnTo>
                  <a:pt x="0" y="205093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65134" r="-127623" b="-25626"/>
            </a:stretch>
          </a:blipFill>
        </p:spPr>
      </p:sp>
      <p:sp>
        <p:nvSpPr>
          <p:cNvPr name="Freeform 24" id="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6267147"/>
            <a:ext cx="1087431" cy="1315464"/>
          </a:xfrm>
          <a:custGeom>
            <a:avLst/>
            <a:gdLst/>
            <a:ahLst/>
            <a:cxnLst/>
            <a:rect r="r" b="b" t="t" l="l"/>
            <a:pathLst>
              <a:path h="1315464" w="1087431">
                <a:moveTo>
                  <a:pt x="0" y="0"/>
                </a:moveTo>
                <a:lnTo>
                  <a:pt x="1087431" y="0"/>
                </a:lnTo>
                <a:lnTo>
                  <a:pt x="1087431" y="1315464"/>
                </a:lnTo>
                <a:lnTo>
                  <a:pt x="0" y="131546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65134" r="-127623" b="-25626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4422" y="2662857"/>
            <a:ext cx="3538617" cy="4961286"/>
          </a:xfrm>
          <a:custGeom>
            <a:avLst/>
            <a:gdLst/>
            <a:ahLst/>
            <a:cxnLst/>
            <a:rect r="r" b="b" t="t" l="l"/>
            <a:pathLst>
              <a:path h="4961286" w="3538617">
                <a:moveTo>
                  <a:pt x="0" y="0"/>
                </a:moveTo>
                <a:lnTo>
                  <a:pt x="3538617" y="0"/>
                </a:lnTo>
                <a:lnTo>
                  <a:pt x="3538617" y="4961286"/>
                </a:lnTo>
                <a:lnTo>
                  <a:pt x="0" y="496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80373" y="2285611"/>
            <a:ext cx="11198935" cy="578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8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Safety tip: </a:t>
            </a:r>
            <a:r>
              <a:rPr lang="en-US" sz="66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Remember to double check information you find online! It is not always accurate or reliable.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DAHS5MQKANs</dc:identifier>
  <dcterms:modified xsi:type="dcterms:W3CDTF">2011-08-01T06:04:30Z</dcterms:modified>
  <cp:revision>1</cp:revision>
  <dc:title>Karaoke presentation</dc:title>
</cp:coreProperties>
</file>