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Poppins Bold" charset="1" panose="00000800000000000000"/>
      <p:regular r:id="rId19"/>
    </p:embeddedFont>
    <p:embeddedFont>
      <p:font typeface="Poppins" charset="1" panose="000005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3.png" Type="http://schemas.openxmlformats.org/officeDocument/2006/relationships/image"/><Relationship Id="rId5" Target="../media/image3.png" Type="http://schemas.openxmlformats.org/officeDocument/2006/relationships/image"/><Relationship Id="rId6" Target="http://my.goodthingsaustralia.org/s/gow-event-survey" TargetMode="External" Type="http://schemas.openxmlformats.org/officeDocument/2006/relationships/hyperlink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png" Type="http://schemas.openxmlformats.org/officeDocument/2006/relationships/image"/><Relationship Id="rId11" Target="../media/image36.png" Type="http://schemas.openxmlformats.org/officeDocument/2006/relationships/image"/><Relationship Id="rId12" Target="../media/image7.png" Type="http://schemas.openxmlformats.org/officeDocument/2006/relationships/image"/><Relationship Id="rId2" Target="../media/image15.png" Type="http://schemas.openxmlformats.org/officeDocument/2006/relationships/image"/><Relationship Id="rId3" Target="../media/image13.png" Type="http://schemas.openxmlformats.org/officeDocument/2006/relationships/image"/><Relationship Id="rId4" Target="../media/image31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4.jpeg" Type="http://schemas.openxmlformats.org/officeDocument/2006/relationships/image"/><Relationship Id="rId8" Target="../media/image16.pn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Relationship Id="rId3" Target="../media/VAHVN3aHQjY.mp4" Type="http://schemas.openxmlformats.org/officeDocument/2006/relationships/video"/><Relationship Id="rId4" Target="../media/VAHVN3aHQjY.mp4" Type="http://schemas.microsoft.com/office/2007/relationships/media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https://beconnected.esafety.gov.au/topic-library/articles-and-tips/how-to-save-money-on-petrol" TargetMode="External" Type="http://schemas.openxmlformats.org/officeDocument/2006/relationships/hyperlink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6.png" Type="http://schemas.openxmlformats.org/officeDocument/2006/relationships/image"/><Relationship Id="rId12" Target="../media/image15.png" Type="http://schemas.openxmlformats.org/officeDocument/2006/relationships/image"/><Relationship Id="rId13" Target="../media/image31.png" Type="http://schemas.openxmlformats.org/officeDocument/2006/relationships/image"/><Relationship Id="rId14" Target="../media/image4.png" Type="http://schemas.openxmlformats.org/officeDocument/2006/relationships/image"/><Relationship Id="rId15" Target="../media/image5.svg" Type="http://schemas.openxmlformats.org/officeDocument/2006/relationships/image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094" y="1593067"/>
            <a:ext cx="8687139" cy="8844600"/>
            <a:chOff x="0" y="0"/>
            <a:chExt cx="959649" cy="977044"/>
          </a:xfrm>
        </p:grpSpPr>
        <p:sp>
          <p:nvSpPr>
            <p:cNvPr name="Freeform 3" id="3" descr="Image of senior man using a smart phone"/>
            <p:cNvSpPr/>
            <p:nvPr/>
          </p:nvSpPr>
          <p:spPr>
            <a:xfrm flipH="false" flipV="false" rot="0">
              <a:off x="0" y="0"/>
              <a:ext cx="959649" cy="977044"/>
            </a:xfrm>
            <a:custGeom>
              <a:avLst/>
              <a:gdLst/>
              <a:ahLst/>
              <a:cxnLst/>
              <a:rect r="r" b="b" t="t" l="l"/>
              <a:pathLst>
                <a:path h="977044" w="959649">
                  <a:moveTo>
                    <a:pt x="0" y="0"/>
                  </a:moveTo>
                  <a:lnTo>
                    <a:pt x="959649" y="0"/>
                  </a:lnTo>
                  <a:lnTo>
                    <a:pt x="959649" y="977044"/>
                  </a:lnTo>
                  <a:lnTo>
                    <a:pt x="0" y="977044"/>
                  </a:lnTo>
                  <a:close/>
                </a:path>
              </a:pathLst>
            </a:custGeom>
            <a:blipFill>
              <a:blip r:embed="rId2"/>
              <a:stretch>
                <a:fillRect l="-887" t="0" r="-887" b="-44919"/>
              </a:stretch>
            </a:blip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260950" y="7912414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2"/>
                </a:lnTo>
                <a:lnTo>
                  <a:pt x="0" y="26917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3941" r="-370433" b="-2"/>
            </a:stretch>
          </a:blipFill>
        </p:spPr>
      </p:sp>
      <p:sp>
        <p:nvSpPr>
          <p:cNvPr name="Freeform 5" id="5" descr="Get Online Week logo"/>
          <p:cNvSpPr/>
          <p:nvPr/>
        </p:nvSpPr>
        <p:spPr>
          <a:xfrm flipH="false" flipV="false" rot="0">
            <a:off x="9144000" y="8042704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9" y="0"/>
                </a:lnTo>
                <a:lnTo>
                  <a:pt x="3201509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769233" y="4398723"/>
            <a:ext cx="7636350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b="true" sz="7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Fuel price apps and websites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91234" y="592434"/>
            <a:ext cx="257533" cy="257533"/>
          </a:xfrm>
          <a:custGeom>
            <a:avLst/>
            <a:gdLst/>
            <a:ahLst/>
            <a:cxnLst/>
            <a:rect r="r" b="b" t="t" l="l"/>
            <a:pathLst>
              <a:path h="257533" w="257533">
                <a:moveTo>
                  <a:pt x="0" y="0"/>
                </a:moveTo>
                <a:lnTo>
                  <a:pt x="257532" y="0"/>
                </a:lnTo>
                <a:lnTo>
                  <a:pt x="257532" y="257532"/>
                </a:lnTo>
                <a:lnTo>
                  <a:pt x="0" y="257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705958" y="1769318"/>
            <a:ext cx="1583074" cy="1599395"/>
          </a:xfrm>
          <a:custGeom>
            <a:avLst/>
            <a:gdLst/>
            <a:ahLst/>
            <a:cxnLst/>
            <a:rect r="r" b="b" t="t" l="l"/>
            <a:pathLst>
              <a:path h="1599395" w="1583074">
                <a:moveTo>
                  <a:pt x="0" y="0"/>
                </a:moveTo>
                <a:lnTo>
                  <a:pt x="1583075" y="0"/>
                </a:lnTo>
                <a:lnTo>
                  <a:pt x="1583075" y="1599395"/>
                </a:lnTo>
                <a:lnTo>
                  <a:pt x="0" y="15993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821089" y="1335931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1"/>
                </a:lnTo>
                <a:lnTo>
                  <a:pt x="0" y="18762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4754881" y="137092"/>
            <a:ext cx="478063" cy="486305"/>
          </a:xfrm>
          <a:custGeom>
            <a:avLst/>
            <a:gdLst/>
            <a:ahLst/>
            <a:cxnLst/>
            <a:rect r="r" b="b" t="t" l="l"/>
            <a:pathLst>
              <a:path h="486305" w="478063">
                <a:moveTo>
                  <a:pt x="0" y="0"/>
                </a:moveTo>
                <a:lnTo>
                  <a:pt x="478063" y="0"/>
                </a:lnTo>
                <a:lnTo>
                  <a:pt x="478063" y="486305"/>
                </a:lnTo>
                <a:lnTo>
                  <a:pt x="0" y="4863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173426" y="1450630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1624348" y="-1136735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9144000" y="-49467"/>
            <a:ext cx="1361916" cy="1385398"/>
          </a:xfrm>
          <a:custGeom>
            <a:avLst/>
            <a:gdLst/>
            <a:ahLst/>
            <a:cxnLst/>
            <a:rect r="r" b="b" t="t" l="l"/>
            <a:pathLst>
              <a:path h="1385398" w="1361916">
                <a:moveTo>
                  <a:pt x="0" y="0"/>
                </a:moveTo>
                <a:lnTo>
                  <a:pt x="1361916" y="0"/>
                </a:lnTo>
                <a:lnTo>
                  <a:pt x="1361916" y="1385398"/>
                </a:lnTo>
                <a:lnTo>
                  <a:pt x="0" y="138539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64859" y="-807756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279348" y="-566818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-1188939" y="875840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3" y="2345580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6473679" y="1450630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7033697" y="6136509"/>
            <a:ext cx="1745806" cy="1775906"/>
          </a:xfrm>
          <a:custGeom>
            <a:avLst/>
            <a:gdLst/>
            <a:ahLst/>
            <a:cxnLst/>
            <a:rect r="r" b="b" t="t" l="l"/>
            <a:pathLst>
              <a:path h="1775906" w="1745806">
                <a:moveTo>
                  <a:pt x="0" y="0"/>
                </a:moveTo>
                <a:lnTo>
                  <a:pt x="1745806" y="0"/>
                </a:lnTo>
                <a:lnTo>
                  <a:pt x="1745806" y="1775905"/>
                </a:lnTo>
                <a:lnTo>
                  <a:pt x="0" y="177590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AutoShape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true">
            <a:off x="13039242" y="8324281"/>
            <a:ext cx="0" cy="1241519"/>
          </a:xfrm>
          <a:prstGeom prst="line">
            <a:avLst/>
          </a:prstGeom>
          <a:ln cap="flat" w="19050">
            <a:solidFill>
              <a:srgbClr val="03126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3848340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0" y="0"/>
                </a:moveTo>
                <a:lnTo>
                  <a:pt x="359323" y="0"/>
                </a:lnTo>
                <a:lnTo>
                  <a:pt x="359323" y="1529034"/>
                </a:lnTo>
                <a:lnTo>
                  <a:pt x="0" y="152903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799024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359323" y="0"/>
                </a:moveTo>
                <a:lnTo>
                  <a:pt x="0" y="0"/>
                </a:lnTo>
                <a:lnTo>
                  <a:pt x="0" y="1529034"/>
                </a:lnTo>
                <a:lnTo>
                  <a:pt x="359323" y="1529034"/>
                </a:lnTo>
                <a:lnTo>
                  <a:pt x="35932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4347173" y="8395195"/>
            <a:ext cx="1312342" cy="117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5"/>
              </a:lnSpc>
            </a:pPr>
            <a:r>
              <a:rPr lang="en-US" sz="2203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Add your logo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6777484" y="1446302"/>
            <a:ext cx="3868149" cy="3908027"/>
          </a:xfrm>
          <a:custGeom>
            <a:avLst/>
            <a:gdLst/>
            <a:ahLst/>
            <a:cxnLst/>
            <a:rect r="r" b="b" t="t" l="l"/>
            <a:pathLst>
              <a:path h="3908027" w="3868149">
                <a:moveTo>
                  <a:pt x="0" y="0"/>
                </a:moveTo>
                <a:lnTo>
                  <a:pt x="3868150" y="0"/>
                </a:lnTo>
                <a:lnTo>
                  <a:pt x="3868150" y="3908027"/>
                </a:lnTo>
                <a:lnTo>
                  <a:pt x="0" y="390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67853" y="5287654"/>
            <a:ext cx="5752295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15761" y="6703744"/>
            <a:ext cx="12427112" cy="77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Share one thing that you have learnt today!</a:t>
            </a:r>
          </a:p>
        </p:txBody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Image of happy senior woman and man looking at a device"/>
          <p:cNvSpPr/>
          <p:nvPr/>
        </p:nvSpPr>
        <p:spPr>
          <a:xfrm flipH="false" flipV="false" rot="0">
            <a:off x="9444699" y="2494890"/>
            <a:ext cx="8850472" cy="7792110"/>
          </a:xfrm>
          <a:custGeom>
            <a:avLst/>
            <a:gdLst/>
            <a:ahLst/>
            <a:cxnLst/>
            <a:rect r="r" b="b" t="t" l="l"/>
            <a:pathLst>
              <a:path h="7792110" w="8850472">
                <a:moveTo>
                  <a:pt x="0" y="0"/>
                </a:moveTo>
                <a:lnTo>
                  <a:pt x="8850472" y="0"/>
                </a:lnTo>
                <a:lnTo>
                  <a:pt x="8850472" y="7792110"/>
                </a:lnTo>
                <a:lnTo>
                  <a:pt x="0" y="77921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579" t="0" r="-34606" b="-2046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62025"/>
            <a:ext cx="9455643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Our next session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016222"/>
            <a:ext cx="8115300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Topic: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Time: </a:t>
            </a:r>
          </a:p>
          <a:p>
            <a:pPr algn="l">
              <a:lnSpc>
                <a:spcPts val="6072"/>
              </a:lnSpc>
            </a:pPr>
            <a:r>
              <a:rPr lang="en-US" b="true" sz="44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Date: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434770" y="3946396"/>
            <a:ext cx="9120644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Help Good Things know the impact of Get Online Week</a:t>
            </a:r>
          </a:p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Scan the QR code or go to this website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2369" y="1662719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Share your feedback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137760" y="1259023"/>
            <a:ext cx="7768952" cy="7768952"/>
          </a:xfrm>
          <a:prstGeom prst="rect">
            <a:avLst/>
          </a:prstGeom>
        </p:spPr>
      </p:pic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1766" y="7170038"/>
            <a:ext cx="9082954" cy="58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b="true" sz="27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  <a:hlinkClick r:id="rId6" tooltip="http://my.goodthingsaustralia.org/s/gow-event-survey"/>
              </a:rPr>
              <a:t>my.goodthingsaustralia.org/s/gow-event-survey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695755" y="-202014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3389931" y="1729836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0361439" y="488662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498753" y="1595805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841707" y="3840756"/>
            <a:ext cx="14841050" cy="2451210"/>
            <a:chOff x="0" y="0"/>
            <a:chExt cx="19788067" cy="326827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88065" cy="3268283"/>
            </a:xfrm>
            <a:custGeom>
              <a:avLst/>
              <a:gdLst/>
              <a:ahLst/>
              <a:cxnLst/>
              <a:rect r="r" b="b" t="t" l="l"/>
              <a:pathLst>
                <a:path h="3268283" w="19788065">
                  <a:moveTo>
                    <a:pt x="0" y="0"/>
                  </a:moveTo>
                  <a:lnTo>
                    <a:pt x="19788065" y="0"/>
                  </a:lnTo>
                  <a:lnTo>
                    <a:pt x="19788065" y="3268283"/>
                  </a:lnTo>
                  <a:lnTo>
                    <a:pt x="0" y="3268283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40547" r="26509" b="-32852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0"/>
              <a:ext cx="19788067" cy="336352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1519"/>
                </a:lnSpc>
              </a:pPr>
              <a:r>
                <a:rPr lang="en-US" b="true" sz="9600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Learn more good things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990272" y="584331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www.goodthingsaustralia.org</a:t>
            </a:r>
          </a:p>
        </p:txBody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148219" y="-565853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680344" y="1518212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68719" y="1410915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-92288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8" y="0"/>
                </a:lnTo>
                <a:lnTo>
                  <a:pt x="1461038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39038" y="184254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 descr="Be Connected logo"/>
          <p:cNvSpPr/>
          <p:nvPr/>
        </p:nvSpPr>
        <p:spPr>
          <a:xfrm flipH="false" flipV="false" rot="0">
            <a:off x="9261086" y="8941794"/>
            <a:ext cx="3516736" cy="633012"/>
          </a:xfrm>
          <a:custGeom>
            <a:avLst/>
            <a:gdLst/>
            <a:ahLst/>
            <a:cxnLst/>
            <a:rect r="r" b="b" t="t" l="l"/>
            <a:pathLst>
              <a:path h="633012" w="3516736">
                <a:moveTo>
                  <a:pt x="0" y="0"/>
                </a:moveTo>
                <a:lnTo>
                  <a:pt x="3516736" y="0"/>
                </a:lnTo>
                <a:lnTo>
                  <a:pt x="3516736" y="633012"/>
                </a:lnTo>
                <a:lnTo>
                  <a:pt x="0" y="63301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AutoShape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>
            <a:off x="13327808" y="8546056"/>
            <a:ext cx="0" cy="1424487"/>
          </a:xfrm>
          <a:prstGeom prst="line">
            <a:avLst/>
          </a:prstGeom>
          <a:ln cap="flat" w="952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7" id="17" descr="Good Things logo"/>
          <p:cNvSpPr/>
          <p:nvPr/>
        </p:nvSpPr>
        <p:spPr>
          <a:xfrm flipH="false" flipV="false" rot="0">
            <a:off x="13877795" y="8861855"/>
            <a:ext cx="4045724" cy="792891"/>
          </a:xfrm>
          <a:custGeom>
            <a:avLst/>
            <a:gdLst/>
            <a:ahLst/>
            <a:cxnLst/>
            <a:rect r="r" b="b" t="t" l="l"/>
            <a:pathLst>
              <a:path h="792891" w="4045724">
                <a:moveTo>
                  <a:pt x="0" y="0"/>
                </a:moveTo>
                <a:lnTo>
                  <a:pt x="4045724" y="0"/>
                </a:lnTo>
                <a:lnTo>
                  <a:pt x="4045724" y="792890"/>
                </a:lnTo>
                <a:lnTo>
                  <a:pt x="0" y="79289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4417641" y="1964496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952238" y="6436673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35491" y="7283500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1" y="0"/>
                </a:lnTo>
                <a:lnTo>
                  <a:pt x="2252471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9194178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990272" y="678438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beconnected.esafety.gov.au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b="true" sz="504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5" id="5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2"/>
              <a:stretch>
                <a:fillRect l="-251109" t="-245785" r="-176" b="-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474597" y="2120903"/>
            <a:ext cx="7137397" cy="7137397"/>
            <a:chOff x="0" y="0"/>
            <a:chExt cx="9516529" cy="9516529"/>
          </a:xfrm>
        </p:grpSpPr>
        <p:sp>
          <p:nvSpPr>
            <p:cNvPr name="Freeform 7" id="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740029" y="2902703"/>
            <a:ext cx="4546740" cy="4114800"/>
          </a:xfrm>
          <a:custGeom>
            <a:avLst/>
            <a:gdLst/>
            <a:ahLst/>
            <a:cxnLst/>
            <a:rect r="r" b="b" t="t" l="l"/>
            <a:pathLst>
              <a:path h="4114800" w="4546740">
                <a:moveTo>
                  <a:pt x="0" y="0"/>
                </a:moveTo>
                <a:lnTo>
                  <a:pt x="4546740" y="0"/>
                </a:lnTo>
                <a:lnTo>
                  <a:pt x="454674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34770" y="4229576"/>
            <a:ext cx="8959348" cy="2299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Introduce yourself</a:t>
            </a:r>
          </a:p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How do you check petrol prices?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32369" y="2845553"/>
            <a:ext cx="866174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Icebreaker!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 descr="Image of happy senior woman and man looking at a device"/>
          <p:cNvSpPr/>
          <p:nvPr/>
        </p:nvSpPr>
        <p:spPr>
          <a:xfrm flipH="false" flipV="false" rot="0">
            <a:off x="7802607" y="0"/>
            <a:ext cx="10508391" cy="10445340"/>
          </a:xfrm>
          <a:custGeom>
            <a:avLst/>
            <a:gdLst/>
            <a:ahLst/>
            <a:cxnLst/>
            <a:rect r="r" b="b" t="t" l="l"/>
            <a:pathLst>
              <a:path h="10445340" w="10508391">
                <a:moveTo>
                  <a:pt x="0" y="0"/>
                </a:moveTo>
                <a:lnTo>
                  <a:pt x="10508391" y="0"/>
                </a:lnTo>
                <a:lnTo>
                  <a:pt x="10508391" y="10445340"/>
                </a:lnTo>
                <a:lnTo>
                  <a:pt x="0" y="10445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484" t="0" r="-50515" b="-1930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50290" y="1682602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659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Happy </a:t>
            </a:r>
          </a:p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Get Online Week!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0290" y="4194863"/>
            <a:ext cx="7919888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1"/>
              </a:lnSpc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This event is part of a nation wide campaign to support people to feel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safer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more confident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online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9198" y="0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294424" y="2880658"/>
            <a:ext cx="4053206" cy="4094991"/>
          </a:xfrm>
          <a:custGeom>
            <a:avLst/>
            <a:gdLst/>
            <a:ahLst/>
            <a:cxnLst/>
            <a:rect r="r" b="b" t="t" l="l"/>
            <a:pathLst>
              <a:path h="4094991" w="4053206">
                <a:moveTo>
                  <a:pt x="0" y="0"/>
                </a:moveTo>
                <a:lnTo>
                  <a:pt x="4053206" y="0"/>
                </a:lnTo>
                <a:lnTo>
                  <a:pt x="4053206" y="4094991"/>
                </a:lnTo>
                <a:lnTo>
                  <a:pt x="0" y="40949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57256" y="1586510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How to save money on petrol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7256" y="4551452"/>
            <a:ext cx="8419481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Fuel apps and websites help you to find the cheapest petrol that day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9198" y="0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 descr="Animated photos of eyes wide open"/>
          <p:cNvSpPr/>
          <p:nvPr/>
        </p:nvSpPr>
        <p:spPr>
          <a:xfrm flipH="false" flipV="false" rot="0">
            <a:off x="11034580" y="3423208"/>
            <a:ext cx="5958038" cy="2830068"/>
          </a:xfrm>
          <a:custGeom>
            <a:avLst/>
            <a:gdLst/>
            <a:ahLst/>
            <a:cxnLst/>
            <a:rect r="r" b="b" t="t" l="l"/>
            <a:pathLst>
              <a:path h="2830068" w="5958038">
                <a:moveTo>
                  <a:pt x="0" y="0"/>
                </a:moveTo>
                <a:lnTo>
                  <a:pt x="5958038" y="0"/>
                </a:lnTo>
                <a:lnTo>
                  <a:pt x="5958038" y="2830068"/>
                </a:lnTo>
                <a:lnTo>
                  <a:pt x="0" y="28300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56244" y="1306030"/>
            <a:ext cx="866174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Look it up!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56244" y="2915755"/>
            <a:ext cx="8419481" cy="3061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Find the fuel price comparison app or website for your state or territory on Be Connected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56244" y="6013472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beconnected.esafety.gov.au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56244" y="7724941"/>
            <a:ext cx="6037385" cy="1198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6"/>
              </a:lnSpc>
            </a:pPr>
            <a:r>
              <a:rPr lang="en-US" sz="3388" u="sng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  <a:hlinkClick r:id="rId6" tooltip="https://beconnected.esafety.gov.au/topic-library/articles-and-tips/how-to-save-money-on-petrol"/>
              </a:rPr>
              <a:t>Be Connected How to save money on petrol article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29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 descr="Get Online Week logo"/>
          <p:cNvSpPr/>
          <p:nvPr/>
        </p:nvSpPr>
        <p:spPr>
          <a:xfrm flipH="false" flipV="false" rot="0">
            <a:off x="1184422" y="2662857"/>
            <a:ext cx="3538617" cy="4961286"/>
          </a:xfrm>
          <a:custGeom>
            <a:avLst/>
            <a:gdLst/>
            <a:ahLst/>
            <a:cxnLst/>
            <a:rect r="r" b="b" t="t" l="l"/>
            <a:pathLst>
              <a:path h="4961286" w="3538617">
                <a:moveTo>
                  <a:pt x="0" y="0"/>
                </a:moveTo>
                <a:lnTo>
                  <a:pt x="3538617" y="0"/>
                </a:lnTo>
                <a:lnTo>
                  <a:pt x="3538617" y="4961286"/>
                </a:lnTo>
                <a:lnTo>
                  <a:pt x="0" y="4961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414212" y="2742438"/>
            <a:ext cx="11198935" cy="4630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8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Safety tip: </a:t>
            </a:r>
            <a:r>
              <a:rPr lang="en-US" sz="66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Only download apps from the official Apple App Store or Google Play Store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81192" y="3359101"/>
            <a:ext cx="13774972" cy="1198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4"/>
              </a:lnSpc>
            </a:pPr>
            <a:r>
              <a:rPr lang="en-US" b="true" sz="7478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Your turn: Fuel price bingo!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009758" y="4689411"/>
            <a:ext cx="12818293" cy="2774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Download your state or territory’s fuel price app from an official app store or go to their official website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Enter</a:t>
            </a: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your postcode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Find 3 of the </a:t>
            </a: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cheapest petrol stations in the area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Raise your hand when you’re done!</a:t>
            </a:r>
          </a:p>
        </p:txBody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330951" y="-423945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50" y="0"/>
                </a:lnTo>
                <a:lnTo>
                  <a:pt x="2126550" y="2148473"/>
                </a:lnTo>
                <a:lnTo>
                  <a:pt x="0" y="21484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02844" y="8320170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6457769" y="1612148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5" y="0"/>
                </a:lnTo>
                <a:lnTo>
                  <a:pt x="821695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7272644" y="2018041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777257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035308" y="-425950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440753" y="181377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2"/>
                </a:lnTo>
                <a:lnTo>
                  <a:pt x="0" y="23094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808172" y="4469425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5"/>
                </a:lnTo>
                <a:lnTo>
                  <a:pt x="0" y="2291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6808172" y="8055247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4" y="2345579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0734653" y="8142440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2741760" y="8484391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3" y="2345580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878" y="737724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281192" y="8484391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8"/>
                </a:lnTo>
                <a:lnTo>
                  <a:pt x="0" y="4605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3009758" y="-116953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447861" y="-893314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6868617" y="8360587"/>
            <a:ext cx="1893762" cy="1926413"/>
          </a:xfrm>
          <a:custGeom>
            <a:avLst/>
            <a:gdLst/>
            <a:ahLst/>
            <a:cxnLst/>
            <a:rect r="r" b="b" t="t" l="l"/>
            <a:pathLst>
              <a:path h="1926413" w="1893762">
                <a:moveTo>
                  <a:pt x="0" y="0"/>
                </a:moveTo>
                <a:lnTo>
                  <a:pt x="1893762" y="0"/>
                </a:lnTo>
                <a:lnTo>
                  <a:pt x="1893762" y="1926413"/>
                </a:lnTo>
                <a:lnTo>
                  <a:pt x="0" y="19264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9237" y="2030079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6" y="0"/>
                </a:lnTo>
                <a:lnTo>
                  <a:pt x="1478926" y="1478926"/>
                </a:lnTo>
                <a:lnTo>
                  <a:pt x="0" y="14789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DAHSyd2biew</dc:identifier>
  <dcterms:modified xsi:type="dcterms:W3CDTF">2011-08-01T06:04:30Z</dcterms:modified>
  <cp:revision>1</cp:revision>
  <dc:title>Fuel price bingo presentation - GOLW26</dc:title>
</cp:coreProperties>
</file>