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Poppins Bold" charset="1" panose="00000800000000000000"/>
      <p:regular r:id="rId20"/>
    </p:embeddedFont>
    <p:embeddedFont>
      <p:font typeface="Poppins" charset="1" panose="000005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6.png" Type="http://schemas.openxmlformats.org/officeDocument/2006/relationships/image"/><Relationship Id="rId12" Target="../media/image15.png" Type="http://schemas.openxmlformats.org/officeDocument/2006/relationships/image"/><Relationship Id="rId13" Target="../media/image36.png" Type="http://schemas.openxmlformats.org/officeDocument/2006/relationships/image"/><Relationship Id="rId14" Target="../media/image4.png" Type="http://schemas.openxmlformats.org/officeDocument/2006/relationships/image"/><Relationship Id="rId15" Target="../media/image5.svg" Type="http://schemas.openxmlformats.org/officeDocument/2006/relationships/image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9.png" Type="http://schemas.openxmlformats.org/officeDocument/2006/relationships/image"/><Relationship Id="rId5" Target="../media/image3.png" Type="http://schemas.openxmlformats.org/officeDocument/2006/relationships/image"/><Relationship Id="rId6" Target="http://my.goodthingsaustralia.org/s/gow-event-survey" TargetMode="External" Type="http://schemas.openxmlformats.org/officeDocument/2006/relationships/hyperlink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png" Type="http://schemas.openxmlformats.org/officeDocument/2006/relationships/image"/><Relationship Id="rId12" Target="../media/image7.png" Type="http://schemas.openxmlformats.org/officeDocument/2006/relationships/image"/><Relationship Id="rId2" Target="../media/image15.png" Type="http://schemas.openxmlformats.org/officeDocument/2006/relationships/image"/><Relationship Id="rId3" Target="../media/image13.png" Type="http://schemas.openxmlformats.org/officeDocument/2006/relationships/image"/><Relationship Id="rId4" Target="../media/image36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40.jpeg" Type="http://schemas.openxmlformats.org/officeDocument/2006/relationships/image"/><Relationship Id="rId8" Target="../media/image16.pn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../media/VAHVOJlK8Yg.mp4" Type="http://schemas.openxmlformats.org/officeDocument/2006/relationships/video"/><Relationship Id="rId4" Target="../media/VAHVOJlK8Yg.mp4" Type="http://schemas.microsoft.com/office/2007/relationships/media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https://beconnected.esafety.gov.au/topic-library/identifying-and-avoiding-scams/text-or-sms-scams" TargetMode="External" Type="http://schemas.openxmlformats.org/officeDocument/2006/relationships/hyperlink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pn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0000" y="721200"/>
            <a:ext cx="7357800" cy="8844600"/>
            <a:chOff x="0" y="0"/>
            <a:chExt cx="812800" cy="977044"/>
          </a:xfrm>
        </p:grpSpPr>
        <p:sp>
          <p:nvSpPr>
            <p:cNvPr name="Freeform 3" id="3" descr="Image of older man smiling and using a laptop"/>
            <p:cNvSpPr/>
            <p:nvPr/>
          </p:nvSpPr>
          <p:spPr>
            <a:xfrm flipH="false" flipV="false" rot="0">
              <a:off x="0" y="0"/>
              <a:ext cx="812800" cy="977044"/>
            </a:xfrm>
            <a:custGeom>
              <a:avLst/>
              <a:gdLst/>
              <a:ahLst/>
              <a:cxnLst/>
              <a:rect r="r" b="b" t="t" l="l"/>
              <a:pathLst>
                <a:path h="977044" w="812800">
                  <a:moveTo>
                    <a:pt x="24201" y="0"/>
                  </a:moveTo>
                  <a:lnTo>
                    <a:pt x="788599" y="0"/>
                  </a:lnTo>
                  <a:cubicBezTo>
                    <a:pt x="801965" y="0"/>
                    <a:pt x="812800" y="10835"/>
                    <a:pt x="812800" y="24201"/>
                  </a:cubicBezTo>
                  <a:lnTo>
                    <a:pt x="812800" y="952843"/>
                  </a:lnTo>
                  <a:cubicBezTo>
                    <a:pt x="812800" y="966209"/>
                    <a:pt x="801965" y="977044"/>
                    <a:pt x="788599" y="977044"/>
                  </a:cubicBezTo>
                  <a:lnTo>
                    <a:pt x="24201" y="977044"/>
                  </a:lnTo>
                  <a:cubicBezTo>
                    <a:pt x="17782" y="977044"/>
                    <a:pt x="11627" y="974494"/>
                    <a:pt x="7088" y="969955"/>
                  </a:cubicBezTo>
                  <a:cubicBezTo>
                    <a:pt x="2550" y="965417"/>
                    <a:pt x="0" y="959261"/>
                    <a:pt x="0" y="952843"/>
                  </a:cubicBezTo>
                  <a:lnTo>
                    <a:pt x="0" y="24201"/>
                  </a:lnTo>
                  <a:cubicBezTo>
                    <a:pt x="0" y="10835"/>
                    <a:pt x="10835" y="0"/>
                    <a:pt x="24201" y="0"/>
                  </a:cubicBezTo>
                  <a:close/>
                </a:path>
              </a:pathLst>
            </a:custGeom>
            <a:blipFill>
              <a:blip r:embed="rId2"/>
              <a:stretch>
                <a:fillRect l="-63559" t="0" r="-16526" b="0"/>
              </a:stretch>
            </a:blip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3941" r="-370433" b="-2"/>
            </a:stretch>
          </a:blipFill>
        </p:spPr>
      </p:sp>
      <p:sp>
        <p:nvSpPr>
          <p:cNvPr name="Freeform 5" id="5" descr="Get Online Week logo"/>
          <p:cNvSpPr/>
          <p:nvPr/>
        </p:nvSpPr>
        <p:spPr>
          <a:xfrm flipH="false" flipV="false" rot="0">
            <a:off x="9144000" y="8042704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9" y="0"/>
                </a:lnTo>
                <a:lnTo>
                  <a:pt x="3201509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769233" y="4398723"/>
            <a:ext cx="7636350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b="true" sz="7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Be a scam detective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91234" y="592434"/>
            <a:ext cx="257533" cy="257533"/>
          </a:xfrm>
          <a:custGeom>
            <a:avLst/>
            <a:gdLst/>
            <a:ahLst/>
            <a:cxnLst/>
            <a:rect r="r" b="b" t="t" l="l"/>
            <a:pathLst>
              <a:path h="257533" w="257533">
                <a:moveTo>
                  <a:pt x="0" y="0"/>
                </a:moveTo>
                <a:lnTo>
                  <a:pt x="257532" y="0"/>
                </a:lnTo>
                <a:lnTo>
                  <a:pt x="257532" y="257532"/>
                </a:lnTo>
                <a:lnTo>
                  <a:pt x="0" y="257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705958" y="1769318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50" y="0"/>
                </a:lnTo>
                <a:lnTo>
                  <a:pt x="2126550" y="2148472"/>
                </a:lnTo>
                <a:lnTo>
                  <a:pt x="0" y="21484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821089" y="1335931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1"/>
                </a:lnTo>
                <a:lnTo>
                  <a:pt x="0" y="18762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6553140" y="2600289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5" y="0"/>
                </a:lnTo>
                <a:lnTo>
                  <a:pt x="821695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173426" y="1450630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1624348" y="-1136735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029793" y="-529408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64859" y="-807756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799024" y="-17245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-1188939" y="875840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3" y="2345580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745671" y="1780055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3" y="2345579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799024" y="5733241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AutoShape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true">
            <a:off x="13039242" y="8324281"/>
            <a:ext cx="0" cy="1241519"/>
          </a:xfrm>
          <a:prstGeom prst="line">
            <a:avLst/>
          </a:prstGeom>
          <a:ln cap="flat" w="19050">
            <a:solidFill>
              <a:srgbClr val="03126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3848340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0" y="0"/>
                </a:moveTo>
                <a:lnTo>
                  <a:pt x="359323" y="0"/>
                </a:lnTo>
                <a:lnTo>
                  <a:pt x="359323" y="1529034"/>
                </a:lnTo>
                <a:lnTo>
                  <a:pt x="0" y="152903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799024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359323" y="0"/>
                </a:moveTo>
                <a:lnTo>
                  <a:pt x="0" y="0"/>
                </a:lnTo>
                <a:lnTo>
                  <a:pt x="0" y="1529034"/>
                </a:lnTo>
                <a:lnTo>
                  <a:pt x="359323" y="1529034"/>
                </a:lnTo>
                <a:lnTo>
                  <a:pt x="35932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4347173" y="8395195"/>
            <a:ext cx="1312342" cy="117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5"/>
              </a:lnSpc>
            </a:pPr>
            <a:r>
              <a:rPr lang="en-US" sz="2203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Add your logo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50682" y="4058959"/>
            <a:ext cx="14386636" cy="1198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4"/>
              </a:lnSpc>
            </a:pPr>
            <a:r>
              <a:rPr lang="en-US" b="true" sz="7478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Your turn: Search for a scam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679248" y="5389269"/>
            <a:ext cx="12818293" cy="1117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6"/>
              </a:lnSpc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Look at your text messages and see if you can spot a scam message. Remember be careful and do not click on any links!</a:t>
            </a:r>
          </a:p>
        </p:txBody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330951" y="192685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50" y="0"/>
                </a:lnTo>
                <a:lnTo>
                  <a:pt x="2126550" y="2148472"/>
                </a:lnTo>
                <a:lnTo>
                  <a:pt x="0" y="21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02844" y="8320170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6553140" y="2600289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5" y="0"/>
                </a:lnTo>
                <a:lnTo>
                  <a:pt x="821695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584386" y="2778044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035308" y="190679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440753" y="798006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808172" y="4469425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5"/>
                </a:lnTo>
                <a:lnTo>
                  <a:pt x="0" y="2291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6808172" y="8055247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4" y="2345579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034638" y="7084552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7"/>
                </a:lnTo>
                <a:lnTo>
                  <a:pt x="0" y="225838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3418035" y="7850851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3" y="2345579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878" y="737724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281192" y="8484391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8"/>
                </a:lnTo>
                <a:lnTo>
                  <a:pt x="0" y="4605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753685" y="-2208535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909758" y="49851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447861" y="-276685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443317" y="-410716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49819" y="7246324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2" id="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9237" y="2646709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6" y="0"/>
                </a:lnTo>
                <a:lnTo>
                  <a:pt x="1478926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1393729" y="4518904"/>
            <a:ext cx="5521460" cy="9519759"/>
          </a:xfrm>
          <a:custGeom>
            <a:avLst/>
            <a:gdLst/>
            <a:ahLst/>
            <a:cxnLst/>
            <a:rect r="r" b="b" t="t" l="l"/>
            <a:pathLst>
              <a:path h="9519759" w="5521460">
                <a:moveTo>
                  <a:pt x="0" y="0"/>
                </a:moveTo>
                <a:lnTo>
                  <a:pt x="5521460" y="0"/>
                </a:lnTo>
                <a:lnTo>
                  <a:pt x="5521460" y="9519759"/>
                </a:lnTo>
                <a:lnTo>
                  <a:pt x="0" y="95197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6777484" y="1446302"/>
            <a:ext cx="3868149" cy="3908027"/>
          </a:xfrm>
          <a:custGeom>
            <a:avLst/>
            <a:gdLst/>
            <a:ahLst/>
            <a:cxnLst/>
            <a:rect r="r" b="b" t="t" l="l"/>
            <a:pathLst>
              <a:path h="3908027" w="3868149">
                <a:moveTo>
                  <a:pt x="0" y="0"/>
                </a:moveTo>
                <a:lnTo>
                  <a:pt x="3868150" y="0"/>
                </a:lnTo>
                <a:lnTo>
                  <a:pt x="3868150" y="3908027"/>
                </a:lnTo>
                <a:lnTo>
                  <a:pt x="0" y="3908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267853" y="5287654"/>
            <a:ext cx="5752295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06125" y="6642710"/>
            <a:ext cx="9075749" cy="565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6"/>
              </a:lnSpc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Share one thing that you have learnt today!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Image of happy senior woman and man looking at a device"/>
          <p:cNvSpPr/>
          <p:nvPr/>
        </p:nvSpPr>
        <p:spPr>
          <a:xfrm flipH="false" flipV="false" rot="0">
            <a:off x="9444699" y="2494890"/>
            <a:ext cx="8850472" cy="7792110"/>
          </a:xfrm>
          <a:custGeom>
            <a:avLst/>
            <a:gdLst/>
            <a:ahLst/>
            <a:cxnLst/>
            <a:rect r="r" b="b" t="t" l="l"/>
            <a:pathLst>
              <a:path h="7792110" w="8850472">
                <a:moveTo>
                  <a:pt x="0" y="0"/>
                </a:moveTo>
                <a:lnTo>
                  <a:pt x="8850472" y="0"/>
                </a:lnTo>
                <a:lnTo>
                  <a:pt x="8850472" y="7792110"/>
                </a:lnTo>
                <a:lnTo>
                  <a:pt x="0" y="77921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579" t="0" r="-34606" b="-2046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62025"/>
            <a:ext cx="9455643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Our next session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016222"/>
            <a:ext cx="8115300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Topic: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Time: </a:t>
            </a:r>
          </a:p>
          <a:p>
            <a:pPr algn="l">
              <a:lnSpc>
                <a:spcPts val="6072"/>
              </a:lnSpc>
            </a:pPr>
            <a:r>
              <a:rPr lang="en-US" b="true" sz="44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Date: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434770" y="3946396"/>
            <a:ext cx="9120644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Help Good Things know the impact of Get Online Week</a:t>
            </a:r>
          </a:p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Scan the QR code or go to this website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2369" y="1662719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Share your feedback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137760" y="1259023"/>
            <a:ext cx="7768952" cy="7768952"/>
          </a:xfrm>
          <a:prstGeom prst="rect">
            <a:avLst/>
          </a:prstGeom>
        </p:spPr>
      </p:pic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1766" y="7170038"/>
            <a:ext cx="9082954" cy="58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b="true" sz="27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  <a:hlinkClick r:id="rId6" tooltip="http://my.goodthingsaustralia.org/s/gow-event-survey"/>
              </a:rPr>
              <a:t>my.goodthingsaustralia.org/s/gow-event-survey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695755" y="-202014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3389931" y="1729836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0361439" y="488662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498753" y="1595805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841707" y="3840756"/>
            <a:ext cx="14841050" cy="2451210"/>
            <a:chOff x="0" y="0"/>
            <a:chExt cx="19788067" cy="326827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88065" cy="3268283"/>
            </a:xfrm>
            <a:custGeom>
              <a:avLst/>
              <a:gdLst/>
              <a:ahLst/>
              <a:cxnLst/>
              <a:rect r="r" b="b" t="t" l="l"/>
              <a:pathLst>
                <a:path h="3268283" w="19788065">
                  <a:moveTo>
                    <a:pt x="0" y="0"/>
                  </a:moveTo>
                  <a:lnTo>
                    <a:pt x="19788065" y="0"/>
                  </a:lnTo>
                  <a:lnTo>
                    <a:pt x="19788065" y="3268283"/>
                  </a:lnTo>
                  <a:lnTo>
                    <a:pt x="0" y="3268283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40547" r="26509" b="-32852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0"/>
              <a:ext cx="19788067" cy="336352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1519"/>
                </a:lnSpc>
              </a:pPr>
              <a:r>
                <a:rPr lang="en-US" b="true" sz="9600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Learn more good things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990272" y="584331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www.goodthingsaustralia.org</a:t>
            </a:r>
          </a:p>
        </p:txBody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148219" y="-565853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680344" y="1518212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68719" y="1410915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-92288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8" y="0"/>
                </a:lnTo>
                <a:lnTo>
                  <a:pt x="1461038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39038" y="184254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 descr="Be Connected logo"/>
          <p:cNvSpPr/>
          <p:nvPr/>
        </p:nvSpPr>
        <p:spPr>
          <a:xfrm flipH="false" flipV="false" rot="0">
            <a:off x="9261086" y="8941794"/>
            <a:ext cx="3516736" cy="633012"/>
          </a:xfrm>
          <a:custGeom>
            <a:avLst/>
            <a:gdLst/>
            <a:ahLst/>
            <a:cxnLst/>
            <a:rect r="r" b="b" t="t" l="l"/>
            <a:pathLst>
              <a:path h="633012" w="3516736">
                <a:moveTo>
                  <a:pt x="0" y="0"/>
                </a:moveTo>
                <a:lnTo>
                  <a:pt x="3516736" y="0"/>
                </a:lnTo>
                <a:lnTo>
                  <a:pt x="3516736" y="633012"/>
                </a:lnTo>
                <a:lnTo>
                  <a:pt x="0" y="633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AutoShape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>
            <a:off x="13327808" y="8546056"/>
            <a:ext cx="0" cy="1424487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7" id="17" descr="Good Things logo"/>
          <p:cNvSpPr/>
          <p:nvPr/>
        </p:nvSpPr>
        <p:spPr>
          <a:xfrm flipH="false" flipV="false" rot="0">
            <a:off x="13877795" y="8861855"/>
            <a:ext cx="4045724" cy="792891"/>
          </a:xfrm>
          <a:custGeom>
            <a:avLst/>
            <a:gdLst/>
            <a:ahLst/>
            <a:cxnLst/>
            <a:rect r="r" b="b" t="t" l="l"/>
            <a:pathLst>
              <a:path h="792891" w="4045724">
                <a:moveTo>
                  <a:pt x="0" y="0"/>
                </a:moveTo>
                <a:lnTo>
                  <a:pt x="4045724" y="0"/>
                </a:lnTo>
                <a:lnTo>
                  <a:pt x="4045724" y="792890"/>
                </a:lnTo>
                <a:lnTo>
                  <a:pt x="0" y="7928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4417641" y="1964496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952238" y="6436673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35491" y="7283500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1" y="0"/>
                </a:lnTo>
                <a:lnTo>
                  <a:pt x="2252471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9194178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990272" y="678438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beconnected.esafety.gov.au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b="true" sz="504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5" id="5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2"/>
              <a:stretch>
                <a:fillRect l="-251109" t="-245785" r="-176" b="-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474597" y="2120903"/>
            <a:ext cx="7137397" cy="7137397"/>
            <a:chOff x="0" y="0"/>
            <a:chExt cx="9516529" cy="9516529"/>
          </a:xfrm>
        </p:grpSpPr>
        <p:sp>
          <p:nvSpPr>
            <p:cNvPr name="Freeform 7" id="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740029" y="2902703"/>
            <a:ext cx="4546740" cy="4114800"/>
          </a:xfrm>
          <a:custGeom>
            <a:avLst/>
            <a:gdLst/>
            <a:ahLst/>
            <a:cxnLst/>
            <a:rect r="r" b="b" t="t" l="l"/>
            <a:pathLst>
              <a:path h="4114800" w="4546740">
                <a:moveTo>
                  <a:pt x="0" y="0"/>
                </a:moveTo>
                <a:lnTo>
                  <a:pt x="4546740" y="0"/>
                </a:lnTo>
                <a:lnTo>
                  <a:pt x="454674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32078" y="4485628"/>
            <a:ext cx="8110436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Introduce yourself</a:t>
            </a:r>
          </a:p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Thumbs up or thumbs down game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32078" y="3077711"/>
            <a:ext cx="866174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Icebreaker!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7774962" y="599235"/>
            <a:ext cx="10477522" cy="9777209"/>
          </a:xfrm>
          <a:custGeom>
            <a:avLst/>
            <a:gdLst/>
            <a:ahLst/>
            <a:cxnLst/>
            <a:rect r="r" b="b" t="t" l="l"/>
            <a:pathLst>
              <a:path h="9777209" w="10477522">
                <a:moveTo>
                  <a:pt x="10477522" y="0"/>
                </a:moveTo>
                <a:lnTo>
                  <a:pt x="0" y="0"/>
                </a:lnTo>
                <a:lnTo>
                  <a:pt x="0" y="9777209"/>
                </a:lnTo>
                <a:lnTo>
                  <a:pt x="10477522" y="9777209"/>
                </a:lnTo>
                <a:lnTo>
                  <a:pt x="10477522" y="0"/>
                </a:lnTo>
                <a:close/>
              </a:path>
            </a:pathLst>
          </a:custGeom>
          <a:blipFill>
            <a:blip r:embed="rId2"/>
            <a:stretch>
              <a:fillRect l="-15809" t="0" r="-39165" b="-10716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 descr="Get Online Week logo"/>
          <p:cNvSpPr/>
          <p:nvPr/>
        </p:nvSpPr>
        <p:spPr>
          <a:xfrm flipH="false" flipV="false" rot="0">
            <a:off x="750290" y="8407809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9" y="0"/>
                </a:lnTo>
                <a:lnTo>
                  <a:pt x="3201509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50290" y="4194863"/>
            <a:ext cx="7919888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1"/>
              </a:lnSpc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This event is part of a nation wide campaign to support people to feel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safer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more confident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online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0290" y="1682602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659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Happy </a:t>
            </a:r>
          </a:p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Get Online Week!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806076" y="2534738"/>
            <a:ext cx="4395595" cy="4440911"/>
          </a:xfrm>
          <a:custGeom>
            <a:avLst/>
            <a:gdLst/>
            <a:ahLst/>
            <a:cxnLst/>
            <a:rect r="r" b="b" t="t" l="l"/>
            <a:pathLst>
              <a:path h="4440911" w="4395595">
                <a:moveTo>
                  <a:pt x="0" y="0"/>
                </a:moveTo>
                <a:lnTo>
                  <a:pt x="4395596" y="0"/>
                </a:lnTo>
                <a:lnTo>
                  <a:pt x="4395596" y="4440911"/>
                </a:lnTo>
                <a:lnTo>
                  <a:pt x="0" y="4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48951" y="2320058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 you know about scams?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48951" y="4848076"/>
            <a:ext cx="8419481" cy="3061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Have you ever received a scam text message or email? Share your experience with scams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29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84422" y="2662857"/>
            <a:ext cx="3538617" cy="4961286"/>
          </a:xfrm>
          <a:custGeom>
            <a:avLst/>
            <a:gdLst/>
            <a:ahLst/>
            <a:cxnLst/>
            <a:rect r="r" b="b" t="t" l="l"/>
            <a:pathLst>
              <a:path h="4961286" w="3538617">
                <a:moveTo>
                  <a:pt x="0" y="0"/>
                </a:moveTo>
                <a:lnTo>
                  <a:pt x="3538617" y="0"/>
                </a:lnTo>
                <a:lnTo>
                  <a:pt x="3538617" y="4961286"/>
                </a:lnTo>
                <a:lnTo>
                  <a:pt x="0" y="4961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389957" y="2166176"/>
            <a:ext cx="11198935" cy="5783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8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Safety tip: </a:t>
            </a:r>
            <a:r>
              <a:rPr lang="en-US" sz="66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Remember not everything you see on your phone or online is real. Some people are trying to trick you!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29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396279" y="-290382"/>
            <a:ext cx="11490663" cy="11490663"/>
          </a:xfrm>
          <a:custGeom>
            <a:avLst/>
            <a:gdLst/>
            <a:ahLst/>
            <a:cxnLst/>
            <a:rect r="r" b="b" t="t" l="l"/>
            <a:pathLst>
              <a:path h="11490663" w="11490663">
                <a:moveTo>
                  <a:pt x="0" y="0"/>
                </a:moveTo>
                <a:lnTo>
                  <a:pt x="11490663" y="0"/>
                </a:lnTo>
                <a:lnTo>
                  <a:pt x="11490663" y="11490663"/>
                </a:lnTo>
                <a:lnTo>
                  <a:pt x="0" y="11490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 descr="Screenshot of Be Connected Text or SMS scams course"/>
          <p:cNvSpPr/>
          <p:nvPr/>
        </p:nvSpPr>
        <p:spPr>
          <a:xfrm flipH="false" flipV="false" rot="0">
            <a:off x="7996570" y="1780722"/>
            <a:ext cx="10085128" cy="6725557"/>
          </a:xfrm>
          <a:custGeom>
            <a:avLst/>
            <a:gdLst/>
            <a:ahLst/>
            <a:cxnLst/>
            <a:rect r="r" b="b" t="t" l="l"/>
            <a:pathLst>
              <a:path h="6725557" w="10085128">
                <a:moveTo>
                  <a:pt x="0" y="0"/>
                </a:moveTo>
                <a:lnTo>
                  <a:pt x="10085128" y="0"/>
                </a:lnTo>
                <a:lnTo>
                  <a:pt x="10085128" y="6725556"/>
                </a:lnTo>
                <a:lnTo>
                  <a:pt x="0" y="6725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592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516188" y="6925907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5" y="0"/>
                </a:lnTo>
                <a:lnTo>
                  <a:pt x="4424585" y="7628593"/>
                </a:lnTo>
                <a:lnTo>
                  <a:pt x="0" y="76285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06327" y="1121696"/>
            <a:ext cx="6517636" cy="3057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Learning how to spot a text scam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6327" y="4504659"/>
            <a:ext cx="6296178" cy="3061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Visit Be Connected to learn more about how to identify text or SMS scam.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06327" y="7909275"/>
            <a:ext cx="6037385" cy="1198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6"/>
              </a:lnSpc>
            </a:pPr>
            <a:r>
              <a:rPr lang="en-US" sz="3388" u="sng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  <a:hlinkClick r:id="rId7" tooltip="https://beconnected.esafety.gov.au/topic-library/identifying-and-avoiding-scams/text-or-sms-scams"/>
              </a:rPr>
              <a:t>Be Connected Text or SMS scams course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14264" y="3639696"/>
            <a:ext cx="3383364" cy="3383364"/>
          </a:xfrm>
          <a:custGeom>
            <a:avLst/>
            <a:gdLst/>
            <a:ahLst/>
            <a:cxnLst/>
            <a:rect r="r" b="b" t="t" l="l"/>
            <a:pathLst>
              <a:path h="3383364" w="3383364">
                <a:moveTo>
                  <a:pt x="0" y="0"/>
                </a:moveTo>
                <a:lnTo>
                  <a:pt x="3383365" y="0"/>
                </a:lnTo>
                <a:lnTo>
                  <a:pt x="3383365" y="3383365"/>
                </a:lnTo>
                <a:lnTo>
                  <a:pt x="0" y="3383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-4488849">
            <a:off x="390190" y="7404422"/>
            <a:ext cx="1526270" cy="923393"/>
          </a:xfrm>
          <a:custGeom>
            <a:avLst/>
            <a:gdLst/>
            <a:ahLst/>
            <a:cxnLst/>
            <a:rect r="r" b="b" t="t" l="l"/>
            <a:pathLst>
              <a:path h="923393" w="1526270">
                <a:moveTo>
                  <a:pt x="0" y="0"/>
                </a:moveTo>
                <a:lnTo>
                  <a:pt x="1526270" y="0"/>
                </a:lnTo>
                <a:lnTo>
                  <a:pt x="1526270" y="923394"/>
                </a:lnTo>
                <a:lnTo>
                  <a:pt x="0" y="9233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 descr="Screenshot of Scam Detective game"/>
          <p:cNvSpPr/>
          <p:nvPr/>
        </p:nvSpPr>
        <p:spPr>
          <a:xfrm flipH="false" flipV="false" rot="0">
            <a:off x="5483838" y="2654905"/>
            <a:ext cx="11336367" cy="6341281"/>
          </a:xfrm>
          <a:custGeom>
            <a:avLst/>
            <a:gdLst/>
            <a:ahLst/>
            <a:cxnLst/>
            <a:rect r="r" b="b" t="t" l="l"/>
            <a:pathLst>
              <a:path h="6341281" w="11336367">
                <a:moveTo>
                  <a:pt x="0" y="0"/>
                </a:moveTo>
                <a:lnTo>
                  <a:pt x="11336367" y="0"/>
                </a:lnTo>
                <a:lnTo>
                  <a:pt x="11336367" y="6341280"/>
                </a:lnTo>
                <a:lnTo>
                  <a:pt x="0" y="63412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62376" y="3478770"/>
            <a:ext cx="3535252" cy="3705216"/>
          </a:xfrm>
          <a:custGeom>
            <a:avLst/>
            <a:gdLst/>
            <a:ahLst/>
            <a:cxnLst/>
            <a:rect r="r" b="b" t="t" l="l"/>
            <a:pathLst>
              <a:path h="3705216" w="3535252">
                <a:moveTo>
                  <a:pt x="0" y="0"/>
                </a:moveTo>
                <a:lnTo>
                  <a:pt x="3535253" y="0"/>
                </a:lnTo>
                <a:lnTo>
                  <a:pt x="3535253" y="3705217"/>
                </a:lnTo>
                <a:lnTo>
                  <a:pt x="0" y="3705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9117" t="-14856" r="-72963" b="-14856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28555"/>
            <a:ext cx="13643530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Play the Scam Detective game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16017" y="7241389"/>
            <a:ext cx="3181612" cy="1334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23"/>
              </a:lnSpc>
            </a:pPr>
            <a:r>
              <a:rPr lang="en-US" sz="3731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Scan the QR code to play!</a:t>
            </a:r>
          </a:p>
        </p:txBody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4134785" y="6164020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DAHS4lMCxPs</dc:identifier>
  <dcterms:modified xsi:type="dcterms:W3CDTF">2011-08-01T06:04:30Z</dcterms:modified>
  <cp:revision>1</cp:revision>
  <dc:title>Be a scam detective presentation</dc:title>
</cp:coreProperties>
</file>