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8288000" cy="10287000"/>
  <p:notesSz cx="6858000" cy="9144000"/>
  <p:embeddedFontLst>
    <p:embeddedFont>
      <p:font typeface="Poppins" charset="1" panose="00000500000000000000"/>
      <p:regular r:id="rId14"/>
    </p:embeddedFont>
    <p:embeddedFont>
      <p:font typeface="Poppins Bold" charset="1" panose="0000080000000000000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4.jpeg" Type="http://schemas.openxmlformats.org/officeDocument/2006/relationships/image"/><Relationship Id="rId4" Target="../media/image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5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6.jpeg" Type="http://schemas.openxmlformats.org/officeDocument/2006/relationships/image"/><Relationship Id="rId4" Target="../media/image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7.jpeg" Type="http://schemas.openxmlformats.org/officeDocument/2006/relationships/image"/><Relationship Id="rId4" Target="../media/image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8.jpeg" Type="http://schemas.openxmlformats.org/officeDocument/2006/relationships/image"/><Relationship Id="rId4" Target="../media/image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-25566" t="0" r="-25566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3090831"/>
            <a:ext cx="8996821" cy="4878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Let’s use an example to explain the role of AI:</a:t>
            </a:r>
          </a:p>
          <a:p>
            <a:pPr algn="l">
              <a:lnSpc>
                <a:spcPts val="6480"/>
              </a:lnSpc>
            </a:pPr>
          </a:p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You have to organise a wedding reception for your good friend. Where do you start?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Example scenario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80277" y="8784686"/>
            <a:ext cx="1643318" cy="1328964"/>
          </a:xfrm>
          <a:custGeom>
            <a:avLst/>
            <a:gdLst/>
            <a:ahLst/>
            <a:cxnLst/>
            <a:rect r="r" b="b" t="t" l="l"/>
            <a:pathLst>
              <a:path h="1328964" w="1643318">
                <a:moveTo>
                  <a:pt x="0" y="0"/>
                </a:moveTo>
                <a:lnTo>
                  <a:pt x="1643317" y="0"/>
                </a:lnTo>
                <a:lnTo>
                  <a:pt x="1643317" y="1328964"/>
                </a:lnTo>
                <a:lnTo>
                  <a:pt x="0" y="13289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1132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-24906" t="0" r="-24906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3909981"/>
            <a:ext cx="8996821" cy="3240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You can plan all details yourself by gathering and using your past experience of venues, food, decorations, etc. and do it yourself.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Strategy 1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80277" y="8784686"/>
            <a:ext cx="1643318" cy="1328964"/>
          </a:xfrm>
          <a:custGeom>
            <a:avLst/>
            <a:gdLst/>
            <a:ahLst/>
            <a:cxnLst/>
            <a:rect r="r" b="b" t="t" l="l"/>
            <a:pathLst>
              <a:path h="1328964" w="1643318">
                <a:moveTo>
                  <a:pt x="0" y="0"/>
                </a:moveTo>
                <a:lnTo>
                  <a:pt x="1643317" y="0"/>
                </a:lnTo>
                <a:lnTo>
                  <a:pt x="1643317" y="1328964"/>
                </a:lnTo>
                <a:lnTo>
                  <a:pt x="0" y="13289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1132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-17692" t="0" r="-67902" b="-24517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4319556"/>
            <a:ext cx="8996821" cy="2421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Get advice from different resource providers regarding all the details then plan and do it yourself with friends.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Strategy 2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80277" y="8784686"/>
            <a:ext cx="1643318" cy="1328964"/>
          </a:xfrm>
          <a:custGeom>
            <a:avLst/>
            <a:gdLst/>
            <a:ahLst/>
            <a:cxnLst/>
            <a:rect r="r" b="b" t="t" l="l"/>
            <a:pathLst>
              <a:path h="1328964" w="1643318">
                <a:moveTo>
                  <a:pt x="0" y="0"/>
                </a:moveTo>
                <a:lnTo>
                  <a:pt x="1643317" y="0"/>
                </a:lnTo>
                <a:lnTo>
                  <a:pt x="1643317" y="1328964"/>
                </a:lnTo>
                <a:lnTo>
                  <a:pt x="0" y="13289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1132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-27039" t="-16462" r="-47762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3909981"/>
            <a:ext cx="8996821" cy="3240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Get a consultant to provide you with a complete plan including schedule, cost, description, etc. Then organise and supervise it yourself.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Strategy 3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80277" y="8784686"/>
            <a:ext cx="1643318" cy="1328964"/>
          </a:xfrm>
          <a:custGeom>
            <a:avLst/>
            <a:gdLst/>
            <a:ahLst/>
            <a:cxnLst/>
            <a:rect r="r" b="b" t="t" l="l"/>
            <a:pathLst>
              <a:path h="1328964" w="1643318">
                <a:moveTo>
                  <a:pt x="0" y="0"/>
                </a:moveTo>
                <a:lnTo>
                  <a:pt x="1643317" y="0"/>
                </a:lnTo>
                <a:lnTo>
                  <a:pt x="1643317" y="1328964"/>
                </a:lnTo>
                <a:lnTo>
                  <a:pt x="0" y="13289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1132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-25616" t="0" r="-51486" b="-17994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4319556"/>
            <a:ext cx="8996821" cy="2421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Get a project manager to organise and implement the whole event for you under your supervision.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Strategy 4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80277" y="8784686"/>
            <a:ext cx="1643318" cy="1328964"/>
          </a:xfrm>
          <a:custGeom>
            <a:avLst/>
            <a:gdLst/>
            <a:ahLst/>
            <a:cxnLst/>
            <a:rect r="r" b="b" t="t" l="l"/>
            <a:pathLst>
              <a:path h="1328964" w="1643318">
                <a:moveTo>
                  <a:pt x="0" y="0"/>
                </a:moveTo>
                <a:lnTo>
                  <a:pt x="1643317" y="0"/>
                </a:lnTo>
                <a:lnTo>
                  <a:pt x="1643317" y="1328964"/>
                </a:lnTo>
                <a:lnTo>
                  <a:pt x="0" y="13289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1132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-23664" t="0" r="-23664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3090831"/>
            <a:ext cx="8996821" cy="4878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Although not immediately evident, each of these strategies include some kind of use of technology and/or AI.</a:t>
            </a:r>
          </a:p>
          <a:p>
            <a:pPr algn="l">
              <a:lnSpc>
                <a:spcPts val="6480"/>
              </a:lnSpc>
            </a:pPr>
          </a:p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Let’s take a look at how it appears in each scenario.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Strategy review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80277" y="8784686"/>
            <a:ext cx="1643318" cy="1328964"/>
          </a:xfrm>
          <a:custGeom>
            <a:avLst/>
            <a:gdLst/>
            <a:ahLst/>
            <a:cxnLst/>
            <a:rect r="r" b="b" t="t" l="l"/>
            <a:pathLst>
              <a:path h="1328964" w="1643318">
                <a:moveTo>
                  <a:pt x="0" y="0"/>
                </a:moveTo>
                <a:lnTo>
                  <a:pt x="1643317" y="0"/>
                </a:lnTo>
                <a:lnTo>
                  <a:pt x="1643317" y="1328964"/>
                </a:lnTo>
                <a:lnTo>
                  <a:pt x="0" y="13289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1132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graphicFrame>
        <p:nvGraphicFramePr>
          <p:cNvPr name="Table 5" id="5"/>
          <p:cNvGraphicFramePr>
            <a:graphicFrameLocks noGrp="true"/>
          </p:cNvGraphicFramePr>
          <p:nvPr/>
        </p:nvGraphicFramePr>
        <p:xfrm>
          <a:off x="1028700" y="2544080"/>
          <a:ext cx="16230600" cy="6839672"/>
        </p:xfrm>
        <a:graphic>
          <a:graphicData uri="http://schemas.openxmlformats.org/drawingml/2006/table">
            <a:tbl>
              <a:tblPr/>
              <a:tblGrid>
                <a:gridCol w="2176699"/>
                <a:gridCol w="7026950"/>
                <a:gridCol w="7026950"/>
              </a:tblGrid>
              <a:tr h="132205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b="true" sz="2400">
                          <a:solidFill>
                            <a:srgbClr val="FFFFFF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Strategy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126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b="true" sz="2400">
                          <a:solidFill>
                            <a:srgbClr val="FFFFFF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Human approach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126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b="true" sz="2400">
                          <a:solidFill>
                            <a:srgbClr val="FFFFFF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Use of technology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1266"/>
                    </a:solidFill>
                  </a:tcPr>
                </a:tc>
              </a:tr>
              <a:tr h="143675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Use one’s past experience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Refers to past notes, documents and pictures in computers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205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Ask around (friends, advertisements)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Search Engine such as Google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675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3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Talk to consultants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AI Chatbots such as ChatGPT, Gemini, Deepseek, etc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205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4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Get a project manager and monitor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60"/>
                        </a:lnSpc>
                        <a:defRPr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AI Agents, use of AI robots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6" id="6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Strategy review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4000" y="-150"/>
            <a:ext cx="9143800" cy="10287000"/>
            <a:chOff x="0" y="0"/>
            <a:chExt cx="12191733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191709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2191709">
                  <a:moveTo>
                    <a:pt x="0" y="0"/>
                  </a:moveTo>
                  <a:lnTo>
                    <a:pt x="12191709" y="0"/>
                  </a:lnTo>
                  <a:lnTo>
                    <a:pt x="12191709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31366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3214950" y="7531250"/>
            <a:ext cx="5073050" cy="2755752"/>
          </a:xfrm>
          <a:custGeom>
            <a:avLst/>
            <a:gdLst/>
            <a:ahLst/>
            <a:cxnLst/>
            <a:rect r="r" b="b" t="t" l="l"/>
            <a:pathLst>
              <a:path h="2755752" w="5073050">
                <a:moveTo>
                  <a:pt x="0" y="0"/>
                </a:moveTo>
                <a:lnTo>
                  <a:pt x="5073050" y="0"/>
                </a:lnTo>
                <a:lnTo>
                  <a:pt x="5073050" y="2755752"/>
                </a:lnTo>
                <a:lnTo>
                  <a:pt x="0" y="2755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485" t="-273287" r="-3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0044294" y="845300"/>
            <a:ext cx="7343212" cy="8596401"/>
            <a:chOff x="0" y="0"/>
            <a:chExt cx="812800" cy="9515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951512"/>
            </a:xfrm>
            <a:custGeom>
              <a:avLst/>
              <a:gdLst/>
              <a:ahLst/>
              <a:cxnLst/>
              <a:rect r="r" b="b" t="t" l="l"/>
              <a:pathLst>
                <a:path h="951512" w="812800">
                  <a:moveTo>
                    <a:pt x="24249" y="0"/>
                  </a:moveTo>
                  <a:lnTo>
                    <a:pt x="788551" y="0"/>
                  </a:lnTo>
                  <a:cubicBezTo>
                    <a:pt x="794982" y="0"/>
                    <a:pt x="801150" y="2555"/>
                    <a:pt x="805698" y="7102"/>
                  </a:cubicBezTo>
                  <a:cubicBezTo>
                    <a:pt x="810245" y="11650"/>
                    <a:pt x="812800" y="17818"/>
                    <a:pt x="812800" y="24249"/>
                  </a:cubicBezTo>
                  <a:lnTo>
                    <a:pt x="812800" y="927263"/>
                  </a:lnTo>
                  <a:cubicBezTo>
                    <a:pt x="812800" y="940655"/>
                    <a:pt x="801943" y="951512"/>
                    <a:pt x="788551" y="951512"/>
                  </a:cubicBezTo>
                  <a:lnTo>
                    <a:pt x="24249" y="951512"/>
                  </a:lnTo>
                  <a:cubicBezTo>
                    <a:pt x="17818" y="951512"/>
                    <a:pt x="11650" y="948957"/>
                    <a:pt x="7102" y="944410"/>
                  </a:cubicBezTo>
                  <a:cubicBezTo>
                    <a:pt x="2555" y="939862"/>
                    <a:pt x="0" y="933694"/>
                    <a:pt x="0" y="927263"/>
                  </a:cubicBezTo>
                  <a:lnTo>
                    <a:pt x="0" y="24249"/>
                  </a:lnTo>
                  <a:cubicBezTo>
                    <a:pt x="0" y="17818"/>
                    <a:pt x="2555" y="11650"/>
                    <a:pt x="7102" y="7102"/>
                  </a:cubicBezTo>
                  <a:cubicBezTo>
                    <a:pt x="11650" y="2555"/>
                    <a:pt x="17818" y="0"/>
                    <a:pt x="24249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14066" r="0" b="-14066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3214950" y="7531250"/>
            <a:ext cx="5073050" cy="2755752"/>
          </a:xfrm>
          <a:custGeom>
            <a:avLst/>
            <a:gdLst/>
            <a:ahLst/>
            <a:cxnLst/>
            <a:rect r="r" b="b" t="t" l="l"/>
            <a:pathLst>
              <a:path h="2755752" w="5073050">
                <a:moveTo>
                  <a:pt x="0" y="0"/>
                </a:moveTo>
                <a:lnTo>
                  <a:pt x="5073050" y="0"/>
                </a:lnTo>
                <a:lnTo>
                  <a:pt x="5073050" y="2755752"/>
                </a:lnTo>
                <a:lnTo>
                  <a:pt x="0" y="2755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485" t="-273287" r="-3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2806603" y="515248"/>
            <a:ext cx="3559234" cy="1026904"/>
            <a:chOff x="0" y="0"/>
            <a:chExt cx="1408576" cy="4064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408576" cy="406400"/>
            </a:xfrm>
            <a:custGeom>
              <a:avLst/>
              <a:gdLst/>
              <a:ahLst/>
              <a:cxnLst/>
              <a:rect r="r" b="b" t="t" l="l"/>
              <a:pathLst>
                <a:path h="406400" w="1408576">
                  <a:moveTo>
                    <a:pt x="1205376" y="0"/>
                  </a:moveTo>
                  <a:cubicBezTo>
                    <a:pt x="1317600" y="0"/>
                    <a:pt x="1408576" y="90976"/>
                    <a:pt x="1408576" y="203200"/>
                  </a:cubicBezTo>
                  <a:cubicBezTo>
                    <a:pt x="1408576" y="315424"/>
                    <a:pt x="1317600" y="406400"/>
                    <a:pt x="1205376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55325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04775"/>
              <a:ext cx="1408576" cy="5111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040"/>
                </a:lnSpc>
                <a:spcBef>
                  <a:spcPct val="0"/>
                </a:spcBef>
              </a:pPr>
              <a:r>
                <a:rPr lang="en-US" b="true" sz="3600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Activity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491048" y="1922145"/>
            <a:ext cx="8190343" cy="7336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Open ChatGPT on your mobile devices or computer, and give the following instruction or prompt:</a:t>
            </a:r>
          </a:p>
          <a:p>
            <a:pPr algn="l">
              <a:lnSpc>
                <a:spcPts val="6480"/>
              </a:lnSpc>
            </a:pPr>
          </a:p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“Please plan a wedding reception for me”.</a:t>
            </a:r>
          </a:p>
          <a:p>
            <a:pPr algn="l">
              <a:lnSpc>
                <a:spcPts val="6480"/>
              </a:lnSpc>
            </a:pPr>
          </a:p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Submit it. See what it comes back with.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DAHLkGar_PE</dc:identifier>
  <dcterms:modified xsi:type="dcterms:W3CDTF">2011-08-01T06:04:30Z</dcterms:modified>
  <cp:revision>1</cp:revision>
  <dc:title>HKCC x Good Things - Intro to AI Handout</dc:title>
</cp:coreProperties>
</file>